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7" r:id="rId7"/>
    <p:sldId id="261" r:id="rId8"/>
    <p:sldId id="262" r:id="rId9"/>
    <p:sldId id="277" r:id="rId10"/>
    <p:sldId id="263" r:id="rId11"/>
    <p:sldId id="269" r:id="rId12"/>
    <p:sldId id="265" r:id="rId13"/>
    <p:sldId id="270" r:id="rId14"/>
    <p:sldId id="272" r:id="rId15"/>
    <p:sldId id="273" r:id="rId16"/>
    <p:sldId id="274" r:id="rId17"/>
    <p:sldId id="275" r:id="rId18"/>
    <p:sldId id="271" r:id="rId19"/>
    <p:sldId id="26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4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0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DEF31A-D359-4C06-90A6-33A5FE4F646B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F97762-FEB8-436F-8D86-398E8348BD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8531" y="87682"/>
            <a:ext cx="9144000" cy="148074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Проектная технология в условиях детского сада.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1470" y="1673827"/>
            <a:ext cx="9144000" cy="332879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>Технология педагогического проектирования.</a:t>
            </a:r>
            <a:br>
              <a:rPr lang="ru-RU" dirty="0" smtClean="0"/>
            </a:br>
            <a:r>
              <a:rPr lang="ru-RU" dirty="0" smtClean="0"/>
              <a:t>В чем особенность?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Этапы реализации технологии.</a:t>
            </a:r>
            <a:br>
              <a:rPr lang="ru-RU" dirty="0" smtClean="0"/>
            </a:br>
            <a:r>
              <a:rPr lang="ru-RU" dirty="0" smtClean="0"/>
              <a:t>Как спланировать и реализовать?</a:t>
            </a:r>
            <a:br>
              <a:rPr lang="ru-RU" dirty="0" smtClean="0"/>
            </a:br>
            <a:r>
              <a:rPr lang="ru-RU" dirty="0" smtClean="0"/>
              <a:t>Четкие планы.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Рассмотрение каждого этапа на примере реальных дошкольных </a:t>
            </a:r>
            <a:r>
              <a:rPr lang="ru-RU" dirty="0" smtClean="0"/>
              <a:t>проектов.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27342" y="2154477"/>
            <a:ext cx="171189" cy="162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127342" y="3068877"/>
            <a:ext cx="171189" cy="175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127342" y="4321480"/>
            <a:ext cx="171189" cy="175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3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0261" y="467831"/>
            <a:ext cx="9483319" cy="1318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Четвертый этап</a:t>
            </a:r>
            <a:r>
              <a:rPr lang="ru-RU" sz="4000" dirty="0" smtClean="0"/>
              <a:t>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Планирование</a:t>
            </a:r>
            <a:r>
              <a:rPr lang="ru-RU" sz="4000" dirty="0" smtClean="0"/>
              <a:t>.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8549" y="1942655"/>
            <a:ext cx="1686560" cy="6251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 этап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8549" y="2969790"/>
            <a:ext cx="1686560" cy="662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3 этап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8549" y="4034502"/>
            <a:ext cx="1686560" cy="6377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4 этап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41978" y="1923307"/>
            <a:ext cx="2807807" cy="6923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Видим цель.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41979" y="2969790"/>
            <a:ext cx="2786542" cy="719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Знаем каким будет результат.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441978" y="4034502"/>
            <a:ext cx="2775909" cy="728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Как достичь результата?</a:t>
            </a:r>
            <a:endParaRPr lang="ru-RU" sz="20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958225" y="2243470"/>
            <a:ext cx="2857245" cy="1177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997842" y="3306726"/>
            <a:ext cx="2806995" cy="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958225" y="4353355"/>
            <a:ext cx="2899775" cy="599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78549" y="1923307"/>
            <a:ext cx="1686560" cy="6251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 этап</a:t>
            </a:r>
            <a:endParaRPr lang="ru-RU" sz="2000" dirty="0"/>
          </a:p>
        </p:txBody>
      </p:sp>
      <p:pic>
        <p:nvPicPr>
          <p:cNvPr id="6146" name="Picture 2" descr="C:\Users\Admin\Desktop\02b3e4a60db40a70f5b42ae80239f8a12a2d0fa4f56e87e7ed9adcc9e852c5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018" y="4811837"/>
            <a:ext cx="10994732" cy="2046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48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483" y="241496"/>
            <a:ext cx="8911012" cy="1215413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Планирование</a:t>
            </a:r>
            <a:r>
              <a:rPr lang="ru-RU" sz="4400" dirty="0" smtClean="0"/>
              <a:t>.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929" t="8412" r="9492" b="12534"/>
          <a:stretch/>
        </p:blipFill>
        <p:spPr>
          <a:xfrm>
            <a:off x="1861329" y="1701210"/>
            <a:ext cx="7942790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5314" y="116114"/>
            <a:ext cx="9286612" cy="15850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Пятый </a:t>
            </a:r>
            <a:r>
              <a:rPr lang="ru-RU" dirty="0" smtClean="0"/>
              <a:t>этап.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Реализация </a:t>
            </a:r>
            <a:r>
              <a:rPr lang="ru-RU" dirty="0" smtClean="0"/>
              <a:t>проекта и постоянная рефлексия.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335314" y="2764777"/>
            <a:ext cx="1025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dirty="0" smtClean="0"/>
              <a:t>- когда </a:t>
            </a:r>
            <a:r>
              <a:rPr lang="ru-RU" sz="2800" dirty="0" smtClean="0"/>
              <a:t>проводить: утренний круг, занятия, элементы </a:t>
            </a:r>
            <a:r>
              <a:rPr lang="ru-RU" sz="2800" dirty="0" smtClean="0"/>
              <a:t>дома;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35313" y="2138828"/>
            <a:ext cx="6415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- пошаговая </a:t>
            </a:r>
            <a:r>
              <a:rPr lang="ru-RU" sz="2800" dirty="0" smtClean="0"/>
              <a:t>реализация </a:t>
            </a:r>
            <a:r>
              <a:rPr lang="ru-RU" sz="2800" dirty="0" smtClean="0"/>
              <a:t>4 этапа;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388477" y="3365963"/>
            <a:ext cx="987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отмечаем в таблице, что шаг </a:t>
            </a:r>
            <a:r>
              <a:rPr lang="ru-RU" sz="2800" dirty="0" smtClean="0"/>
              <a:t>выполнен;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388476" y="4035994"/>
            <a:ext cx="9573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- возможны внесения и изменения в план.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9901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32" y="350874"/>
            <a:ext cx="9311759" cy="393403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                   Реализация проекта.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183" t="7923" r="9399" b="14106"/>
          <a:stretch/>
        </p:blipFill>
        <p:spPr>
          <a:xfrm>
            <a:off x="595422" y="2192670"/>
            <a:ext cx="4867443" cy="3144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8724" t="8765" r="9574" b="12345"/>
          <a:stretch/>
        </p:blipFill>
        <p:spPr>
          <a:xfrm>
            <a:off x="5907315" y="2235200"/>
            <a:ext cx="5975424" cy="308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71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931" t="8412" r="9679" b="13869"/>
          <a:stretch/>
        </p:blipFill>
        <p:spPr>
          <a:xfrm>
            <a:off x="0" y="354367"/>
            <a:ext cx="6294081" cy="3792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8198" t="7891" r="9232" b="12628"/>
          <a:stretch/>
        </p:blipFill>
        <p:spPr>
          <a:xfrm>
            <a:off x="6315144" y="2592479"/>
            <a:ext cx="5876856" cy="40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5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0646" t="9527" r="11734" b="12925"/>
          <a:stretch/>
        </p:blipFill>
        <p:spPr>
          <a:xfrm>
            <a:off x="276446" y="154973"/>
            <a:ext cx="5378414" cy="384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8686" t="8755" r="9734" b="12951"/>
          <a:stretch/>
        </p:blipFill>
        <p:spPr>
          <a:xfrm>
            <a:off x="5794664" y="2870791"/>
            <a:ext cx="6203271" cy="35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35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552" t="8786" r="9753" b="9720"/>
          <a:stretch/>
        </p:blipFill>
        <p:spPr>
          <a:xfrm>
            <a:off x="212652" y="237739"/>
            <a:ext cx="5519076" cy="3163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8985" t="8707" r="9533" b="13483"/>
          <a:stretch/>
        </p:blipFill>
        <p:spPr>
          <a:xfrm>
            <a:off x="3157870" y="3446231"/>
            <a:ext cx="5344157" cy="3267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7670" t="9188" r="11128" b="13462"/>
          <a:stretch/>
        </p:blipFill>
        <p:spPr>
          <a:xfrm>
            <a:off x="6262578" y="250449"/>
            <a:ext cx="5635774" cy="31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1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0046" y="372139"/>
            <a:ext cx="8780130" cy="882502"/>
          </a:xfrm>
        </p:spPr>
        <p:txBody>
          <a:bodyPr/>
          <a:lstStyle/>
          <a:p>
            <a:r>
              <a:rPr lang="ru-RU" dirty="0" smtClean="0"/>
              <a:t>                </a:t>
            </a:r>
            <a:r>
              <a:rPr lang="ru-RU" sz="4400" dirty="0" smtClean="0"/>
              <a:t>Фиксация </a:t>
            </a:r>
            <a:r>
              <a:rPr lang="ru-RU" sz="4400" dirty="0" smtClean="0"/>
              <a:t>результатов.</a:t>
            </a:r>
            <a:endParaRPr lang="ru-RU" sz="4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129" t="9299" r="10041" b="13563"/>
          <a:stretch/>
        </p:blipFill>
        <p:spPr>
          <a:xfrm>
            <a:off x="1594864" y="1265274"/>
            <a:ext cx="8957207" cy="480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313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00932"/>
            <a:ext cx="10515600" cy="1325563"/>
          </a:xfrm>
        </p:spPr>
        <p:txBody>
          <a:bodyPr/>
          <a:lstStyle/>
          <a:p>
            <a:r>
              <a:rPr lang="ru-RU" dirty="0" smtClean="0"/>
              <a:t>     Отмечаем на схеме, что пункт выполнен.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742" t="8078" r="10242" b="12868"/>
          <a:stretch/>
        </p:blipFill>
        <p:spPr>
          <a:xfrm>
            <a:off x="1355264" y="1297172"/>
            <a:ext cx="9107173" cy="49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9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3367" y="318977"/>
            <a:ext cx="9236149" cy="13822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Шестой </a:t>
            </a:r>
            <a:r>
              <a:rPr lang="ru-RU" dirty="0" smtClean="0"/>
              <a:t>этап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sz="3600" dirty="0" smtClean="0"/>
              <a:t>Анализ </a:t>
            </a:r>
            <a:r>
              <a:rPr lang="ru-RU" sz="3600" dirty="0" smtClean="0"/>
              <a:t>результатов и </a:t>
            </a:r>
            <a:r>
              <a:rPr lang="ru-RU" sz="3600" dirty="0" smtClean="0"/>
              <a:t>презентация.</a:t>
            </a:r>
            <a:endParaRPr lang="ru-RU" sz="3600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10457" y="1674011"/>
            <a:ext cx="2530313" cy="5056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/>
          <a:p>
            <a:pPr algn="ctr"/>
            <a:r>
              <a:rPr lang="ru-RU" sz="2000" dirty="0" smtClean="0"/>
              <a:t>Продукт (результат) </a:t>
            </a:r>
            <a:r>
              <a:rPr lang="ru-RU" sz="2000" dirty="0" smtClean="0"/>
              <a:t>готов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170" y="1614734"/>
            <a:ext cx="2718391" cy="501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Все шаги пройдены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856921" y="1663376"/>
            <a:ext cx="2355414" cy="4418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Обсуждения</a:t>
            </a:r>
            <a:endParaRPr lang="ru-RU" sz="2000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print"/>
          <a:srcRect l="9993" t="14168" r="51394" b="17665"/>
          <a:stretch/>
        </p:blipFill>
        <p:spPr>
          <a:xfrm>
            <a:off x="151651" y="2147778"/>
            <a:ext cx="3612276" cy="3189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l="9584" t="8639" r="10012" b="12848"/>
          <a:stretch/>
        </p:blipFill>
        <p:spPr>
          <a:xfrm>
            <a:off x="3897799" y="2365344"/>
            <a:ext cx="3943155" cy="2419307"/>
          </a:xfrm>
          <a:prstGeom prst="rect">
            <a:avLst/>
          </a:prstGeom>
        </p:spPr>
      </p:pic>
      <p:pic>
        <p:nvPicPr>
          <p:cNvPr id="7171" name="Picture 3" descr="C:\Users\Admin\Desktop\Image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5727" y="2182775"/>
            <a:ext cx="4121594" cy="3165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37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13367" y="921390"/>
            <a:ext cx="9144000" cy="1105864"/>
          </a:xfrm>
        </p:spPr>
        <p:txBody>
          <a:bodyPr/>
          <a:lstStyle/>
          <a:p>
            <a:pPr algn="ctr"/>
            <a:r>
              <a:rPr lang="ru-RU" sz="5400" dirty="0" smtClean="0"/>
              <a:t>Структура ДЕЯТЕЛЬНОСТИ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2248" y="2756847"/>
            <a:ext cx="168656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Потребность</a:t>
            </a:r>
            <a:endParaRPr lang="ru-RU" sz="2000" dirty="0"/>
          </a:p>
        </p:txBody>
      </p:sp>
      <p:cxnSp>
        <p:nvCxnSpPr>
          <p:cNvPr id="6" name="Прямая со стрелкой 5"/>
          <p:cNvCxnSpPr>
            <a:endCxn id="8" idx="3"/>
          </p:cNvCxnSpPr>
          <p:nvPr/>
        </p:nvCxnSpPr>
        <p:spPr>
          <a:xfrm>
            <a:off x="2058750" y="3224039"/>
            <a:ext cx="695699" cy="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flipH="1">
            <a:off x="2754449" y="2767480"/>
            <a:ext cx="15240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Мотив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29676" y="2756847"/>
            <a:ext cx="1424287" cy="9220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Цель</a:t>
            </a:r>
            <a:endParaRPr lang="ru-RU" sz="28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279185" y="3196107"/>
            <a:ext cx="7504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512601" y="2742234"/>
            <a:ext cx="14986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Условия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25524" y="2746215"/>
            <a:ext cx="155765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Действия</a:t>
            </a:r>
            <a:endParaRPr lang="ru-RU" dirty="0"/>
          </a:p>
        </p:txBody>
      </p:sp>
      <p:cxnSp>
        <p:nvCxnSpPr>
          <p:cNvPr id="25" name="Прямая со стрелкой 24"/>
          <p:cNvCxnSpPr>
            <a:endCxn id="15" idx="1"/>
          </p:cNvCxnSpPr>
          <p:nvPr/>
        </p:nvCxnSpPr>
        <p:spPr>
          <a:xfrm flipV="1">
            <a:off x="6573980" y="3199434"/>
            <a:ext cx="93862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9037887" y="3224039"/>
            <a:ext cx="903555" cy="8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855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897889"/>
          </a:xfrm>
        </p:spPr>
        <p:txBody>
          <a:bodyPr>
            <a:normAutofit/>
          </a:bodyPr>
          <a:lstStyle/>
          <a:p>
            <a:r>
              <a:rPr lang="ru-RU" sz="36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Метод проектов</a:t>
            </a:r>
            <a:r>
              <a:rPr lang="ru-RU" sz="31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– это способ достижения дидактической цели посредством детальной разработки проблемы (её </a:t>
            </a:r>
            <a:r>
              <a:rPr lang="ru-RU" sz="3100" cap="non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технологизации</a:t>
            </a:r>
            <a:r>
              <a:rPr lang="ru-RU" sz="31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), которая должна завершиться вполне реальным, осязаемым практическим результатом, оформленным тем или иным образом.</a:t>
            </a:r>
            <a:endParaRPr lang="ru-RU" sz="32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7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2492" y="633264"/>
            <a:ext cx="9884735" cy="1195535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Этапы реализации проекта: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1058" y="2073861"/>
            <a:ext cx="9144000" cy="3224647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dirty="0" smtClean="0"/>
              <a:t>1. Постановка проблемы.</a:t>
            </a:r>
            <a:br>
              <a:rPr lang="ru-RU" sz="2800" dirty="0" smtClean="0"/>
            </a:br>
            <a:r>
              <a:rPr lang="ru-RU" sz="2800" dirty="0" smtClean="0"/>
              <a:t>2. Определение цели деятельности.</a:t>
            </a:r>
            <a:br>
              <a:rPr lang="ru-RU" sz="2800" dirty="0" smtClean="0"/>
            </a:br>
            <a:r>
              <a:rPr lang="ru-RU" sz="2800" dirty="0" smtClean="0"/>
              <a:t>3. Конкретный замысел.</a:t>
            </a:r>
            <a:br>
              <a:rPr lang="ru-RU" sz="2800" dirty="0" smtClean="0"/>
            </a:br>
            <a:r>
              <a:rPr lang="ru-RU" sz="2800" dirty="0" smtClean="0"/>
              <a:t>4. </a:t>
            </a:r>
            <a:r>
              <a:rPr lang="ru-RU" sz="2800" dirty="0"/>
              <a:t>П</a:t>
            </a:r>
            <a:r>
              <a:rPr lang="ru-RU" sz="2800" dirty="0" smtClean="0"/>
              <a:t>ланирование.</a:t>
            </a:r>
            <a:br>
              <a:rPr lang="ru-RU" sz="2800" dirty="0" smtClean="0"/>
            </a:br>
            <a:r>
              <a:rPr lang="ru-RU" sz="2800" dirty="0" smtClean="0"/>
              <a:t>5. Реализация проекта.</a:t>
            </a:r>
            <a:br>
              <a:rPr lang="ru-RU" sz="2800" dirty="0" smtClean="0"/>
            </a:br>
            <a:r>
              <a:rPr lang="ru-RU" sz="2800" dirty="0" smtClean="0"/>
              <a:t>6. Анализ результатов и презентация.</a:t>
            </a:r>
            <a:br>
              <a:rPr lang="ru-RU" sz="2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Users\Admin\Desktop\1614582330_2-p-detskii-sad-na-belom-fone-5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0261" y="3033243"/>
            <a:ext cx="4632251" cy="3580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090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39981" y="606057"/>
            <a:ext cx="6199712" cy="211587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Первый этап</a:t>
            </a:r>
            <a:r>
              <a:rPr lang="ru-RU" sz="4400" dirty="0" smtClean="0"/>
              <a:t>.</a:t>
            </a:r>
            <a:br>
              <a:rPr lang="ru-RU" sz="4400" dirty="0" smtClean="0"/>
            </a:br>
            <a:r>
              <a:rPr lang="ru-RU" sz="4400" dirty="0" smtClean="0"/>
              <a:t> Постановка проблемы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242930"/>
            <a:ext cx="9144000" cy="3132818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830882" y="2642992"/>
            <a:ext cx="1240077" cy="751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59907" y="3452357"/>
            <a:ext cx="2311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От педагога</a:t>
            </a:r>
            <a:endParaRPr lang="ru-RU" sz="28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8156532" y="2642992"/>
            <a:ext cx="1388301" cy="809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04126" y="3513912"/>
            <a:ext cx="1822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От детей</a:t>
            </a:r>
            <a:endParaRPr lang="ru-RU" sz="2800" dirty="0"/>
          </a:p>
        </p:txBody>
      </p:sp>
      <p:pic>
        <p:nvPicPr>
          <p:cNvPr id="3074" name="Picture 2" descr="C:\Users\Admin\Desktop\stupid-clipart-1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247" y="2711958"/>
            <a:ext cx="3480371" cy="2902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69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199"/>
            <a:ext cx="11576493" cy="11589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Постановка проблемы и определение цели деятельности.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9433" t="13415" r="51060" b="16870"/>
          <a:stretch/>
        </p:blipFill>
        <p:spPr>
          <a:xfrm>
            <a:off x="3455750" y="1817745"/>
            <a:ext cx="5220418" cy="44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0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1656" y="198496"/>
            <a:ext cx="5206409" cy="204497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Второй </a:t>
            </a:r>
            <a:r>
              <a:rPr lang="ru-RU" sz="4000" dirty="0" smtClean="0"/>
              <a:t>этап. </a:t>
            </a:r>
            <a:r>
              <a:rPr lang="ru-RU" sz="4000" dirty="0" smtClean="0"/>
              <a:t>Определение цели деятельности.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690037"/>
            <a:ext cx="9144000" cy="3157869"/>
          </a:xfrm>
        </p:spPr>
        <p:txBody>
          <a:bodyPr/>
          <a:lstStyle/>
          <a:p>
            <a:endParaRPr lang="ru-RU" sz="3200" dirty="0" smtClean="0"/>
          </a:p>
          <a:p>
            <a:endParaRPr lang="ru-RU" sz="3200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944679" y="2284434"/>
            <a:ext cx="1454040" cy="1149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6993699" y="2284434"/>
            <a:ext cx="1363492" cy="117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5401" y="3790472"/>
            <a:ext cx="2481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Для педагога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1034" y="3769205"/>
            <a:ext cx="187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Для детей</a:t>
            </a:r>
            <a:endParaRPr lang="ru-RU" sz="2800" dirty="0"/>
          </a:p>
        </p:txBody>
      </p:sp>
      <p:pic>
        <p:nvPicPr>
          <p:cNvPr id="1026" name="Picture 2" descr="C:\Users\Admin\Desktop\maxresdefault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5083"/>
            <a:ext cx="5994895" cy="3375504"/>
          </a:xfrm>
          <a:prstGeom prst="rect">
            <a:avLst/>
          </a:prstGeom>
          <a:noFill/>
        </p:spPr>
      </p:pic>
      <p:pic>
        <p:nvPicPr>
          <p:cNvPr id="1027" name="Picture 3" descr="C:\Users\Admin\Desktop\png-clipart-drawing-cartoon-child-love-child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4448" y="3125971"/>
            <a:ext cx="3587552" cy="2391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16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8591" y="0"/>
            <a:ext cx="9144000" cy="15168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Третий этап</a:t>
            </a:r>
            <a:r>
              <a:rPr lang="ru-RU" sz="4400" dirty="0" smtClean="0"/>
              <a:t>. 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Конкретный </a:t>
            </a:r>
            <a:r>
              <a:rPr lang="ru-RU" sz="4400" dirty="0" smtClean="0"/>
              <a:t>замысел.</a:t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12840" y="1564261"/>
            <a:ext cx="208891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Что делает педагог?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775931" y="1541180"/>
            <a:ext cx="192065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Что делают дети?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26632" y="2848338"/>
            <a:ext cx="3056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Организует мозговой штурм: как будем добиваться поставленной детьми цели?</a:t>
            </a:r>
            <a:br>
              <a:rPr lang="ru-RU" dirty="0" smtClean="0"/>
            </a:br>
            <a:r>
              <a:rPr lang="ru-RU" dirty="0" smtClean="0"/>
              <a:t>Каким путем пойдем?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83600" y="4569127"/>
            <a:ext cx="336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Фиксирует ответы детей.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992030" y="2535692"/>
            <a:ext cx="0" cy="366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42875" y="2923641"/>
            <a:ext cx="353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Предлагают разные варианты, </a:t>
            </a:r>
            <a:br>
              <a:rPr lang="ru-RU" dirty="0" smtClean="0"/>
            </a:br>
            <a:r>
              <a:rPr lang="ru-RU" dirty="0" smtClean="0"/>
              <a:t>вплоть до нестандартных.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259662" y="3609753"/>
            <a:ext cx="338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Помогают фиксировать ответы.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9737882" y="2537102"/>
            <a:ext cx="0" cy="375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Левая фигурная скобка 17"/>
          <p:cNvSpPr/>
          <p:nvPr/>
        </p:nvSpPr>
        <p:spPr>
          <a:xfrm rot="16200000">
            <a:off x="5818174" y="906461"/>
            <a:ext cx="779083" cy="8798650"/>
          </a:xfrm>
          <a:prstGeom prst="leftBrac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045917" y="5815282"/>
            <a:ext cx="10146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Совместное обсуждение и принятие конкретного решения.</a:t>
            </a:r>
            <a:endParaRPr lang="ru-RU" sz="2400" dirty="0"/>
          </a:p>
        </p:txBody>
      </p:sp>
      <p:pic>
        <p:nvPicPr>
          <p:cNvPr id="2050" name="Picture 2" descr="C:\Users\Admin\Desktop\kto-takoi-vospitatel-detskogo-sada-removebg-pre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5650" y="1409700"/>
            <a:ext cx="5019495" cy="3619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9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776" y="159055"/>
            <a:ext cx="7857461" cy="755346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   Конкретный замысел.</a:t>
            </a:r>
            <a:endParaRPr lang="ru-RU" sz="4000" dirty="0"/>
          </a:p>
        </p:txBody>
      </p:sp>
      <p:pic>
        <p:nvPicPr>
          <p:cNvPr id="4098" name="Picture 2" descr="C:\Users\Admin\Desktop\Image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349" y="1222150"/>
            <a:ext cx="7077749" cy="5380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325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227</TotalTime>
  <Words>215</Words>
  <Application>Microsoft Office PowerPoint</Application>
  <PresentationFormat>Произвольный</PresentationFormat>
  <Paragraphs>49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Проектная технология в условиях детского сада.</vt:lpstr>
      <vt:lpstr>Структура ДЕЯТЕЛЬНОСТИ </vt:lpstr>
      <vt:lpstr>Метод проектов – это способ достижения дидактической цели посредством детальной разработки проблемы (её технологизации), которая должна завершиться вполне реальным, осязаемым практическим результатом, оформленным тем или иным образом.</vt:lpstr>
      <vt:lpstr>Этапы реализации проекта:</vt:lpstr>
      <vt:lpstr>Первый этап.  Постановка проблемы </vt:lpstr>
      <vt:lpstr>Постановка проблемы и определение цели деятельности.</vt:lpstr>
      <vt:lpstr>Второй этап. Определение цели деятельности.  </vt:lpstr>
      <vt:lpstr>Третий этап.  Конкретный замысел. </vt:lpstr>
      <vt:lpstr>     Конкретный замысел.</vt:lpstr>
      <vt:lpstr>Четвертый этап.  Планирование. </vt:lpstr>
      <vt:lpstr>Планирование.</vt:lpstr>
      <vt:lpstr>Пятый этап.  Реализация проекта и постоянная рефлексия.    </vt:lpstr>
      <vt:lpstr>                        Реализация проекта.</vt:lpstr>
      <vt:lpstr>Слайд 14</vt:lpstr>
      <vt:lpstr>Слайд 15</vt:lpstr>
      <vt:lpstr>Слайд 16</vt:lpstr>
      <vt:lpstr>                Фиксация результатов.</vt:lpstr>
      <vt:lpstr>     Отмечаем на схеме, что пункт выполнен.</vt:lpstr>
      <vt:lpstr>Шестой этап. Анализ результатов и презентация.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40</cp:revision>
  <dcterms:created xsi:type="dcterms:W3CDTF">2022-03-09T09:53:56Z</dcterms:created>
  <dcterms:modified xsi:type="dcterms:W3CDTF">2022-04-14T07:46:18Z</dcterms:modified>
</cp:coreProperties>
</file>