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sldIdLst>
    <p:sldId id="377" r:id="rId2"/>
    <p:sldId id="391" r:id="rId3"/>
    <p:sldId id="404" r:id="rId4"/>
    <p:sldId id="378" r:id="rId5"/>
    <p:sldId id="380" r:id="rId6"/>
    <p:sldId id="382" r:id="rId7"/>
    <p:sldId id="383" r:id="rId8"/>
    <p:sldId id="408" r:id="rId9"/>
    <p:sldId id="405" r:id="rId10"/>
    <p:sldId id="406" r:id="rId11"/>
    <p:sldId id="407" r:id="rId12"/>
    <p:sldId id="387" r:id="rId13"/>
    <p:sldId id="388" r:id="rId14"/>
    <p:sldId id="301" r:id="rId15"/>
    <p:sldId id="389" r:id="rId16"/>
    <p:sldId id="303" r:id="rId17"/>
    <p:sldId id="360" r:id="rId18"/>
    <p:sldId id="304" r:id="rId19"/>
    <p:sldId id="362" r:id="rId20"/>
    <p:sldId id="403" r:id="rId21"/>
    <p:sldId id="394" r:id="rId22"/>
    <p:sldId id="415" r:id="rId23"/>
    <p:sldId id="416" r:id="rId24"/>
    <p:sldId id="417" r:id="rId25"/>
    <p:sldId id="409" r:id="rId26"/>
    <p:sldId id="410" r:id="rId27"/>
    <p:sldId id="422" r:id="rId28"/>
    <p:sldId id="419" r:id="rId29"/>
    <p:sldId id="420" r:id="rId30"/>
    <p:sldId id="421" r:id="rId31"/>
    <p:sldId id="411" r:id="rId32"/>
    <p:sldId id="413" r:id="rId33"/>
    <p:sldId id="423" r:id="rId3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5" autoAdjust="0"/>
  </p:normalViewPr>
  <p:slideViewPr>
    <p:cSldViewPr>
      <p:cViewPr>
        <p:scale>
          <a:sx n="70" d="100"/>
          <a:sy n="70" d="100"/>
        </p:scale>
        <p:origin x="-2814" y="-12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C936-2295-4A89-9F6B-21BBD57D9EA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6175-13C1-4A01-BD2E-7626AB931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6175-13C1-4A01-BD2E-7626AB931F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6175-13C1-4A01-BD2E-7626AB931F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6175-13C1-4A01-BD2E-7626AB931F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7FF745-4A0F-4480-8BB9-B512F4727F09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827416-58FF-4694-9898-ED247CFFD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fanpop.com/images/image_uploads/Robot-wallpaper-robots-584350_500_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41479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-28962"/>
            <a:ext cx="6948264" cy="39549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FF0000"/>
                </a:solidFill>
                <a:latin typeface="Bahnschrift Condensed" pitchFamily="34" charset="0"/>
                <a:cs typeface="Times New Roman" pitchFamily="18" charset="0"/>
              </a:rPr>
              <a:t>«</a:t>
            </a:r>
            <a:r>
              <a:rPr lang="ru-RU" sz="6000" b="1" i="1" dirty="0" smtClean="0">
                <a:solidFill>
                  <a:srgbClr val="FF0000"/>
                </a:solidFill>
                <a:latin typeface="Bahnschrift Condensed" pitchFamily="34" charset="0"/>
                <a:cs typeface="Times New Roman" pitchFamily="18" charset="0"/>
              </a:rPr>
              <a:t>Робототехника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latin typeface="Bahnschrift Condensed" pitchFamily="34" charset="0"/>
                <a:cs typeface="Times New Roman" pitchFamily="18" charset="0"/>
              </a:rPr>
              <a:t> в детском саду»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МБДОУ № 8 «Сказка»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пгт.Энем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010476466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0230956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215"/>
                <a:gridCol w="4609785"/>
              </a:tblGrid>
              <a:tr h="4874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робототехника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65603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Знакомство с различными видами конструкторов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конструкций;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Развивает интерес к конструированию;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Учить видеть конструкцию объекта анализировать ее части и функциональное назначение;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Речевое развитие – название отдельных элементов и конструкций.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 моделей позволяет освоить опытным путем элементарные основы механики, физики, программирования;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Позволяет вовлечь современных дошкольников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процесс технического творчества;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Программировать действие и поведение моделей. Объединяют игру с исследовательской и экспериментальной деятельностью;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словарного запаса и навыков общения при объяснении работы модели. Позволяет обогатить активный словарный запас детей современными терминами.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o2.imgsmail.ru/imgpreview?key=4c3248d61f3ad5bd&amp;mb=imgdb_preview_7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5143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Социально - коммуникативное развитие  </a:t>
            </a:r>
          </a:p>
          <a:p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Формируются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умение сотрудничать с партнером;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работать в коллективе.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Развиваются: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способности ставить цели,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инициатива,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способность доводить дело до конца,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стремление отстаивать свои идеи,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лидерство,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широта интересов.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dn.bfm.ru/news/photopreviewextralarge/2012/12/10/rob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251520" y="195486"/>
            <a:ext cx="6106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математические способности;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применять свои знания при проектировании и сборке конструкций;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логическое мышление.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сенсорные представления;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пространственное мышление.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fanpop.com/images/image_uploads/Robot-wallpaper-robots-584350_500_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141479"/>
            <a:ext cx="57498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>
              <a:buBlip>
                <a:blip r:embed="rId3"/>
              </a:buBlip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Учатся отстаивать свою точку зрения</a:t>
            </a:r>
          </a:p>
          <a:p>
            <a:pPr>
              <a:buBlip>
                <a:blip r:embed="rId3"/>
              </a:buBlip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Расширяется словарный запас</a:t>
            </a:r>
          </a:p>
          <a:p>
            <a:pPr>
              <a:buBlip>
                <a:blip r:embed="rId3"/>
              </a:buBlip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Формируется умение  задавать вопросы</a:t>
            </a:r>
          </a:p>
          <a:p>
            <a:pPr>
              <a:buBlip>
                <a:blip r:embed="rId3"/>
              </a:buBlip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Развиваются диалогическая и монологическая речь</a:t>
            </a:r>
          </a:p>
          <a:p>
            <a:pPr algn="ctr"/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o2.imgsmail.ru/imgpreview?key=4c3248d61f3ad5bd&amp;mb=imgdb_preview_7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03498"/>
            <a:ext cx="63367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Форма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Величина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Цвет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Применение «чередования» в собственных постройках,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создавая узоры.</a:t>
            </a:r>
          </a:p>
          <a:p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одводный мир\depositphotos_90810024-stock-photo-robot-santa-showing-blank-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249493"/>
            <a:ext cx="53285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мелкую и крупную моторики.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использовать на занятиях по физической культуре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fanpop.com/images/image_uploads/Robot-wallpaper-robots-584350_500_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41479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обучения робототехнике</a:t>
            </a:r>
            <a:endParaRPr lang="ru-RU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Конструирование по образцу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Конструирование по модели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Конструирование по заданным условиям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Конструирование по простейшим  чертежам и наглядным схемам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Конструирование по замыслу</a:t>
            </a:r>
          </a:p>
          <a:p>
            <a:pPr algn="ctr"/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CRxlDBNxc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рское дно\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dia.ru/text/80/668/images/img2_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0190304_164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5143500"/>
          </a:xfrm>
          <a:prstGeom prst="rect">
            <a:avLst/>
          </a:prstGeom>
          <a:noFill/>
        </p:spPr>
      </p:pic>
      <p:pic>
        <p:nvPicPr>
          <p:cNvPr id="3" name="Picture 3" descr="C:\Users\Admin\Desktop\20190304_163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робототехника\20200109_104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cuments\робототехника\IMG-20200220-WA0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(4)\IMG-20220509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00249" y="-2000252"/>
            <a:ext cx="5143503" cy="914399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(4)\IMG-20220509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7ff8c91-03f0-4301-a3d8-4d6dd50b37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робототехника\20200113_095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grotime.ru/upload/t/800-700im/albums/5270/wuegnx4f1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dmin\Desktop\Новая папка (4)\IMG-20220509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963" y="0"/>
            <a:ext cx="3862074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робототехника\20200113_094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mitoy.ru/upload/iblock/f73/f73b8befa40fb8bdc5766f1ed61432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23730" y="-308572"/>
            <a:ext cx="4320478" cy="547260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робототехника\20200109_111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робототехника\20200115_07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8"/>
            <a:ext cx="907262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Развитие логики и алгоритмического мышления;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Формирование основ программирования;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Обработка информации;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Развитие способностей к планированию,                  </a:t>
            </a:r>
          </a:p>
          <a:p>
            <a:pPr lvl="2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моделированию;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Развитие способностей к абстрагированию и нахождению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закономерностей;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Умение быстро решать практические задачи;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Овладение умением акцентирования, схематизации,   </a:t>
            </a:r>
          </a:p>
          <a:p>
            <a:pPr lvl="2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типизации;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Знание и умение пользоваться символами;</a:t>
            </a:r>
          </a:p>
          <a:p>
            <a:pPr lvl="2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Развитие способностей к оценке процесса и результатов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собственной деятельности.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3f5804f25f22f2545ceb0fb628023d90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232899761-46685089_742836362718585_959713543257587712_n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950"/>
            <a:ext cx="9144000" cy="58864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Znatok-Magic-Voice2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орское дно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352</Words>
  <Application>Microsoft Office PowerPoint</Application>
  <PresentationFormat>Экран (16:9)</PresentationFormat>
  <Paragraphs>88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</dc:title>
  <dc:creator>Admin</dc:creator>
  <cp:lastModifiedBy>Admin</cp:lastModifiedBy>
  <cp:revision>119</cp:revision>
  <dcterms:created xsi:type="dcterms:W3CDTF">2019-12-15T13:18:45Z</dcterms:created>
  <dcterms:modified xsi:type="dcterms:W3CDTF">2022-05-10T12:09:52Z</dcterms:modified>
</cp:coreProperties>
</file>