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69" r:id="rId7"/>
    <p:sldId id="259" r:id="rId8"/>
    <p:sldId id="261" r:id="rId9"/>
    <p:sldId id="262" r:id="rId10"/>
    <p:sldId id="267" r:id="rId11"/>
    <p:sldId id="265" r:id="rId12"/>
    <p:sldId id="266" r:id="rId13"/>
    <p:sldId id="260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7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8F7713-E6B2-4217-89DF-EAB7B46242AC}" type="datetimeFigureOut">
              <a:rPr lang="ru-RU" smtClean="0"/>
              <a:t>11.10.2021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AF381B4-4D4D-4E99-A694-96AB35777E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848600" cy="2606129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конфликтами   в   ОБРАЗОВАТЕЛЬНОМ  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4632" cy="2732112"/>
          </a:xfrm>
        </p:spPr>
        <p:txBody>
          <a:bodyPr>
            <a:normAutofit fontScale="47500" lnSpcReduction="20000"/>
          </a:bodyPr>
          <a:lstStyle/>
          <a:p>
            <a:r>
              <a:rPr lang="ru-RU" sz="5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в форме </a:t>
            </a:r>
          </a:p>
          <a:p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мастерской 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 </a:t>
            </a:r>
            <a:endParaRPr lang="ru-RU" sz="5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Эффективный менеджмент в современной школе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И.С., 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ст.преподаватель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ЦНППМПР, 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ам. директора по УВР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№3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им.А.И.Макаренко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 Майкоп</a:t>
            </a:r>
          </a:p>
          <a:p>
            <a:pPr algn="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Майкоп, 2021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53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434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необходима своевременная диагностика и профилактика 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конфликтов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560840" cy="402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3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74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Экспресс-диагностика глубины конфликта (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А.М.Бандурка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С.И.Бочарова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Е.В.Землянская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1139"/>
            <a:ext cx="8229600" cy="369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604997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25 баллов – поверхностный конфликт.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54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 на определение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конфликтоустойчивости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91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конфликтов в образовательной среде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863840" cy="1661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5832647" cy="1800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30" y="4069170"/>
            <a:ext cx="2753788" cy="2502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85755"/>
            <a:ext cx="4464495" cy="161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66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медиации в школе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962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</a:t>
            </a:r>
            <a:r>
              <a:rPr lang="ru-RU" sz="1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служба примирения 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организационная форма, в которой команда взрослых и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реализует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образовательном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принципы и технологии восстановительного подхода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служб школьной медиации в образовательных организациях (утв. Министерством образования и науки РФ от 18 ноября 2013 г. № ВК-54/07вн)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9" y="2492896"/>
            <a:ext cx="72008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27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455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профилактики конфликтов между членами образовательного процесса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2420888"/>
            <a:ext cx="6635080" cy="4056112"/>
          </a:xfrm>
        </p:spPr>
        <p:txBody>
          <a:bodyPr/>
          <a:lstStyle/>
          <a:p>
            <a:r>
              <a:rPr lang="ru-RU" dirty="0" smtClean="0"/>
              <a:t>Массовые мероприятия.</a:t>
            </a:r>
          </a:p>
          <a:p>
            <a:r>
              <a:rPr lang="ru-RU" dirty="0" smtClean="0"/>
              <a:t>Экскурсии.</a:t>
            </a:r>
          </a:p>
          <a:p>
            <a:r>
              <a:rPr lang="ru-RU" dirty="0" smtClean="0"/>
              <a:t>Диспуты.</a:t>
            </a:r>
          </a:p>
          <a:p>
            <a:r>
              <a:rPr lang="ru-RU" dirty="0" smtClean="0"/>
              <a:t>Деловые игры.</a:t>
            </a:r>
          </a:p>
          <a:p>
            <a:r>
              <a:rPr lang="ru-RU" dirty="0" smtClean="0"/>
              <a:t>Интеллектуальные марафоны.</a:t>
            </a:r>
          </a:p>
          <a:p>
            <a:r>
              <a:rPr lang="ru-RU" dirty="0" smtClean="0"/>
              <a:t>Обучающие семинары.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95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«Мудрый человек всегда найдет способ, </a:t>
            </a:r>
          </a:p>
          <a:p>
            <a:pPr marL="0" indent="0"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 не начинать войну»</a:t>
            </a:r>
          </a:p>
          <a:p>
            <a:pPr marL="0" indent="0" algn="r">
              <a:buNone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Исороку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Ямамото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99056"/>
            <a:ext cx="3410744" cy="255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8680"/>
            <a:ext cx="2849893" cy="21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37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взаимное столкновение</a:t>
            </a:r>
            <a:br>
              <a:rPr lang="ru-RU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возникновения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Объект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Оппоненты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Инцидент (повод)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Межличностный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096344" cy="218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02690"/>
            <a:ext cx="4176464" cy="25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33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815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конфликтов 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учреждении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698" y="2852936"/>
            <a:ext cx="4680520" cy="3840088"/>
          </a:xfrm>
        </p:spPr>
        <p:txBody>
          <a:bodyPr/>
          <a:lstStyle/>
          <a:p>
            <a:r>
              <a:rPr lang="ru-RU" dirty="0" smtClean="0"/>
              <a:t>1. «Дети» - «Дети»</a:t>
            </a:r>
          </a:p>
          <a:p>
            <a:r>
              <a:rPr lang="ru-RU" dirty="0" smtClean="0"/>
              <a:t>2. «Дети» – «Учителя»</a:t>
            </a:r>
          </a:p>
          <a:p>
            <a:r>
              <a:rPr lang="ru-RU" dirty="0" smtClean="0"/>
              <a:t>3. «Родители» – «Учителя»</a:t>
            </a:r>
          </a:p>
          <a:p>
            <a:r>
              <a:rPr lang="ru-RU" dirty="0" smtClean="0"/>
              <a:t>4. «Родители» – «Дети»</a:t>
            </a:r>
          </a:p>
          <a:p>
            <a:r>
              <a:rPr lang="ru-RU" dirty="0" smtClean="0"/>
              <a:t>5. «Педагоги» – «Педагоги»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464496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90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педагогических конфликтов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658471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960440" cy="26771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024336" cy="1998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62872"/>
            <a:ext cx="3365369" cy="224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32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конфликт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Предсказуемость  содержания.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Возможность для всех оппонентов выговориться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431540" y="2204864"/>
            <a:ext cx="3528392" cy="15841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Готовьте алгоритм конфликта!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220072" y="2204864"/>
            <a:ext cx="3528392" cy="158498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Контролируйте состояние  аффекта!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483768" y="3789040"/>
            <a:ext cx="3528392" cy="15841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Переключайте внимание!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614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Стили поведения в условиях конфликта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95" y="1600200"/>
            <a:ext cx="695180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63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напряжение в коллективе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0" y="1600200"/>
            <a:ext cx="597407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10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Понижение напряжения в коллективе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013" y="1600200"/>
            <a:ext cx="6009973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05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492</TotalTime>
  <Words>224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Управление  конфликтами   в   ОБРАЗОВАТЕЛЬНОМ   УЧРЕЖДЕНИи</vt:lpstr>
      <vt:lpstr>Презентация PowerPoint</vt:lpstr>
      <vt:lpstr> Конфликт – взаимное столкновение </vt:lpstr>
      <vt:lpstr>Уровни конфликтов  в образовательном учреждении</vt:lpstr>
      <vt:lpstr>Особенности педагогических конфликтов</vt:lpstr>
      <vt:lpstr>Вход в конфликт</vt:lpstr>
      <vt:lpstr>Стили поведения в условиях конфликта</vt:lpstr>
      <vt:lpstr>Повышают напряжение в коллективе</vt:lpstr>
      <vt:lpstr>Понижение напряжения в коллективе</vt:lpstr>
      <vt:lpstr>Почему необходима своевременная диагностика и профилактика  конфликтов</vt:lpstr>
      <vt:lpstr>Экспресс-диагностика глубины конфликта (А.М.Бандурка, С.И.Бочарова, Е.В.Землянская)</vt:lpstr>
      <vt:lpstr>Тест на определение конфликтоустойчивости </vt:lpstr>
      <vt:lpstr>Профилактика конфликтов в образовательной среде</vt:lpstr>
      <vt:lpstr>Служба медиации в школе</vt:lpstr>
      <vt:lpstr>Формы профилактики конфликтов между членами образовательного процесса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</dc:creator>
  <cp:lastModifiedBy>GA</cp:lastModifiedBy>
  <cp:revision>17</cp:revision>
  <dcterms:created xsi:type="dcterms:W3CDTF">2021-10-11T16:08:12Z</dcterms:created>
  <dcterms:modified xsi:type="dcterms:W3CDTF">2021-10-12T00:20:46Z</dcterms:modified>
</cp:coreProperties>
</file>