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6" r:id="rId4"/>
    <p:sldId id="269" r:id="rId5"/>
    <p:sldId id="274" r:id="rId6"/>
    <p:sldId id="267" r:id="rId7"/>
    <p:sldId id="268" r:id="rId8"/>
    <p:sldId id="275" r:id="rId9"/>
    <p:sldId id="270" r:id="rId10"/>
    <p:sldId id="271" r:id="rId11"/>
    <p:sldId id="272" r:id="rId12"/>
    <p:sldId id="276" r:id="rId13"/>
    <p:sldId id="259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297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847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898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58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05197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365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80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15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09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181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65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3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06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7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722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33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1DE6-9B27-4613-82E4-24ED20A86059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1CB76B-D4BD-446B-B5F2-747C1E8A3F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82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5" y="332657"/>
            <a:ext cx="6600451" cy="352839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образовательных учреждений как фактор эффективного обучения школьников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2416" y="4077072"/>
            <a:ext cx="6600451" cy="2664296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в форме мастерской «Эффективный менеджмент в современной школе»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Максимова И.С.,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ст.преподаватель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ЦНППМПР, 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директора по УВР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«СШ №3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им.А.И.Макаренко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Майкоп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41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71184" cy="1800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о сотрудничестве – основа сетевого взаимодействия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060848"/>
            <a:ext cx="7920880" cy="44644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сформулированные: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договора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(Стороны заключили настоящий договор о взаимодействии образовательных учреждений с целью совместной организации образовательного процесса, в том числе реализации программ:  базового уровня (</a:t>
            </a:r>
            <a:r>
              <a:rPr lang="ru-RU" alt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предметы),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уровня (</a:t>
            </a:r>
            <a:r>
              <a:rPr lang="ru-RU" alt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предметы),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вариативной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 учебного плана </a:t>
            </a:r>
            <a:r>
              <a:rPr lang="ru-RU" alt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(наименование курсов),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каждой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</a:t>
            </a:r>
            <a:r>
              <a:rPr lang="ru-RU" alt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(осуществлять подвоз обучающихся, принимать участие в составлении сетевого расписания, представлять ведомость успеваемости обучающихся, на основе ведомости успеваемости обучающихся засчитывать итоги успеваемости</a:t>
            </a:r>
            <a:r>
              <a:rPr lang="ru-RU" alt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каждой Стороны </a:t>
            </a:r>
            <a:r>
              <a:rPr lang="ru-RU" alt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(запрашивать  информацию, участвовать в…, контролировать…)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3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139136" cy="14401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обеспечение 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</a:t>
            </a: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взаимодействия.</a:t>
            </a:r>
            <a:b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сторон взаимодействия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2300" y="1597089"/>
            <a:ext cx="6744385" cy="5040560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8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ru-RU" alt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школьного приказа</a:t>
            </a:r>
            <a:endParaRPr lang="ru-RU" alt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</a:t>
            </a:r>
            <a:r>
              <a:rPr lang="ru-RU" altLang="ru-RU" sz="22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(реквизиты договора о сотрудничестве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школы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которую направляются дети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учебных предметов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курсов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детей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направляемых на обучение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о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зачёте результатов успеваемости</a:t>
            </a:r>
            <a:r>
              <a:rPr lang="ru-RU" altLang="ru-RU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altLang="ru-RU" sz="2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altLang="ru-RU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обязанностей</a:t>
            </a:r>
            <a:r>
              <a:rPr lang="ru-RU" altLang="ru-RU" sz="2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работников школы по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сетевого взаимодействия (например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взаимодействия, разработка сетевого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плана, сетевого расписания, заполнение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журналов на основе ведомостей 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осуществление контроля за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</a:t>
            </a: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к максимально допустимой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нагрузке, сопровождение обучающихся,  </a:t>
            </a:r>
            <a:r>
              <a:rPr lang="ru-RU" alt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Другие указания</a:t>
            </a:r>
            <a:r>
              <a:rPr lang="ru-RU" alt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12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Спикеры встречи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Франко Олег Анатольевич , руководитель Центра профориентации и </a:t>
            </a:r>
            <a:r>
              <a:rPr lang="ru-RU" dirty="0" err="1" smtClean="0"/>
              <a:t>довузовской</a:t>
            </a:r>
            <a:r>
              <a:rPr lang="ru-RU" dirty="0" smtClean="0"/>
              <a:t> подготовки МГТУ, Почетный работник общего образования РФ.</a:t>
            </a:r>
          </a:p>
          <a:p>
            <a:endParaRPr lang="ru-RU" dirty="0" smtClean="0"/>
          </a:p>
          <a:p>
            <a:r>
              <a:rPr lang="ru-RU" dirty="0" smtClean="0"/>
              <a:t>Чумаков Роман Николаевич, руководитель регионального центра выявления и поддержки одаренных детей «</a:t>
            </a:r>
            <a:r>
              <a:rPr lang="ru-RU" dirty="0" err="1" smtClean="0"/>
              <a:t>Полярис-Адыгея</a:t>
            </a:r>
            <a:r>
              <a:rPr lang="ru-RU" dirty="0" smtClean="0"/>
              <a:t>», директор Адыгейской республиканской школы –интерната для детей с нарушениями слуха и зрения.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674" y="0"/>
            <a:ext cx="6589199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педагогов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3" y="1268760"/>
            <a:ext cx="9116617" cy="573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5573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89199" cy="1280890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8" y="1462881"/>
            <a:ext cx="9260629" cy="53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6593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116632"/>
            <a:ext cx="6589199" cy="1280890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925107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65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589199" cy="1280890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54" y="1268759"/>
            <a:ext cx="9149854" cy="558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694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395" y="0"/>
            <a:ext cx="6589199" cy="1280890"/>
          </a:xfrm>
        </p:spPr>
        <p:txBody>
          <a:bodyPr/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педагогов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57" y="1268760"/>
            <a:ext cx="9123243" cy="560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846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036496" cy="540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16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совместная деятельность образовательных учреждений (организаций), направленная на обеспечение возможности освоения обучающимися образовательной программы с использованием ресурсов нескольких организаций, осуществляющих образовательную деятельность, а также при необходимости с использованием ресурсов иных организаций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взаимодействие. Зачем оно необходимо?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эффективность использования ресурсов школы;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право обучающегося на выбор образовательных услуг;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качественный профессиональный выбор.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результатом станет повышение качества образовательных услуг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855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0" y="1268760"/>
            <a:ext cx="9006476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516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администратора образовательного учреждения – обеспечение качества образования при эффективном использовании ресурсов: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2924944"/>
            <a:ext cx="6635080" cy="29131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Научно-методических;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Финансовых;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Материально-технических;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Кадровых.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4115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изменений в современном образовании– повышение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знаний через партнёрство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7268906"/>
              </p:ext>
            </p:extLst>
          </p:nvPr>
        </p:nvGraphicFramePr>
        <p:xfrm>
          <a:off x="1763688" y="2032248"/>
          <a:ext cx="6552728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Текущее положение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и её ученики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отвечает за всё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конкуренции между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образовательными 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учреждениями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1"/>
                          </a:solidFill>
                        </a:rPr>
                        <a:t>Перспектива</a:t>
                      </a:r>
                    </a:p>
                    <a:p>
                      <a:pPr algn="l"/>
                      <a:endParaRPr lang="ru-RU" u="sng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Учащийся и его </a:t>
                      </a:r>
                    </a:p>
                    <a:p>
                      <a:pPr algn="l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</a:t>
                      </a:r>
                    </a:p>
                    <a:p>
                      <a:pPr algn="l"/>
                      <a:endParaRPr lang="ru-RU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Старшеклассник принимает</a:t>
                      </a:r>
                    </a:p>
                    <a:p>
                      <a:pPr algn="l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часть ответственности на себя</a:t>
                      </a:r>
                    </a:p>
                    <a:p>
                      <a:pPr algn="l"/>
                      <a:endParaRPr lang="ru-RU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u="none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 сотрудничества </a:t>
                      </a:r>
                    </a:p>
                    <a:p>
                      <a:pPr algn="l"/>
                      <a:r>
                        <a:rPr lang="ru-RU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учреждений</a:t>
                      </a:r>
                    </a:p>
                    <a:p>
                      <a:pPr algn="l"/>
                      <a:endParaRPr lang="ru-RU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599892" y="2883098"/>
            <a:ext cx="144016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584543" y="3782184"/>
            <a:ext cx="1440160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3707904" y="5085184"/>
            <a:ext cx="1316799" cy="21602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435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15" y="1268760"/>
            <a:ext cx="9084213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7846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2074242"/>
          </a:xfrm>
        </p:spPr>
        <p:txBody>
          <a:bodyPr>
            <a:normAutofit fontScale="90000"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условия СВ –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</a:t>
            </a:r>
            <a:r>
              <a:rPr lang="ru-RU" alt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пространственной доступности образовательных услуг и формирование единого образовательного пространства</a:t>
            </a:r>
            <a:r>
              <a:rPr lang="ru-RU" altLang="ru-RU" sz="2000" b="1" dirty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  <a:t/>
            </a:r>
            <a:br>
              <a:rPr lang="ru-RU" altLang="ru-RU" sz="2000" b="1" dirty="0">
                <a:solidFill>
                  <a:srgbClr val="000066"/>
                </a:solidFill>
                <a:latin typeface="Comic Sans MS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636912"/>
            <a:ext cx="6995120" cy="3489251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обо всех образовательных услугах сети;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Географическая: перемещение в пределах 30 минут в пределах муниципалитета;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9808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195</TotalTime>
  <Words>460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Сетевое взаимодействие образовательных учреждений как фактор эффективного обучения школьников</vt:lpstr>
      <vt:lpstr>Слайд 2</vt:lpstr>
      <vt:lpstr>Сетевое взаимодействие </vt:lpstr>
      <vt:lpstr>Сетевое взаимодействие. Зачем оно необходимо?</vt:lpstr>
      <vt:lpstr>Слайд 5</vt:lpstr>
      <vt:lpstr>Основная задача администратора образовательного учреждения – обеспечение качества образования при эффективном использовании ресурсов: </vt:lpstr>
      <vt:lpstr>Направление изменений в современном образовании– повышение  качества знаний через партнёрство </vt:lpstr>
      <vt:lpstr>Слайд 8</vt:lpstr>
      <vt:lpstr>Обязательные условия СВ –  Обеспечение пространственной доступности образовательных услуг и формирование единого образовательного пространства </vt:lpstr>
      <vt:lpstr>Нормативное обеспечение  сетевого взаимодействия Договор о сотрудничестве – основа сетевого взаимодействия</vt:lpstr>
      <vt:lpstr>Нормативное обеспечение  сетевого взаимодействия. Приказы сторон взаимодействия</vt:lpstr>
      <vt:lpstr>Спикеры встречи</vt:lpstr>
      <vt:lpstr>Сетевое взаимодействие педагогов</vt:lpstr>
      <vt:lpstr>Сетевое взаимодействие педагогов</vt:lpstr>
      <vt:lpstr>Сетевое взаимодействие педагогов</vt:lpstr>
      <vt:lpstr>Сетевое взаимодействие педагогов</vt:lpstr>
      <vt:lpstr>Сетевое взаимодействие педагогов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</dc:creator>
  <cp:lastModifiedBy>User</cp:lastModifiedBy>
  <cp:revision>12</cp:revision>
  <dcterms:created xsi:type="dcterms:W3CDTF">2022-01-10T17:42:37Z</dcterms:created>
  <dcterms:modified xsi:type="dcterms:W3CDTF">2022-01-11T12:56:39Z</dcterms:modified>
</cp:coreProperties>
</file>