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7" r:id="rId5"/>
    <p:sldMasterId id="2147483702" r:id="rId6"/>
    <p:sldMasterId id="2147483719" r:id="rId7"/>
    <p:sldMasterId id="2147483737" r:id="rId8"/>
    <p:sldMasterId id="2147483749" r:id="rId9"/>
    <p:sldMasterId id="2147483761" r:id="rId10"/>
    <p:sldMasterId id="2147483770" r:id="rId11"/>
  </p:sldMasterIdLst>
  <p:notesMasterIdLst>
    <p:notesMasterId r:id="rId33"/>
  </p:notesMasterIdLst>
  <p:sldIdLst>
    <p:sldId id="256" r:id="rId12"/>
    <p:sldId id="338" r:id="rId13"/>
    <p:sldId id="341" r:id="rId14"/>
    <p:sldId id="269" r:id="rId15"/>
    <p:sldId id="342" r:id="rId16"/>
    <p:sldId id="340" r:id="rId17"/>
    <p:sldId id="258" r:id="rId18"/>
    <p:sldId id="345" r:id="rId19"/>
    <p:sldId id="262" r:id="rId20"/>
    <p:sldId id="344" r:id="rId21"/>
    <p:sldId id="347" r:id="rId22"/>
    <p:sldId id="306" r:id="rId23"/>
    <p:sldId id="276" r:id="rId24"/>
    <p:sldId id="280" r:id="rId25"/>
    <p:sldId id="270" r:id="rId26"/>
    <p:sldId id="279" r:id="rId27"/>
    <p:sldId id="261" r:id="rId28"/>
    <p:sldId id="278" r:id="rId29"/>
    <p:sldId id="257" r:id="rId30"/>
    <p:sldId id="339" r:id="rId31"/>
    <p:sldId id="343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91" autoAdjust="0"/>
    <p:restoredTop sz="87818" autoAdjust="0"/>
  </p:normalViewPr>
  <p:slideViewPr>
    <p:cSldViewPr snapToGrid="0">
      <p:cViewPr varScale="1">
        <p:scale>
          <a:sx n="100" d="100"/>
          <a:sy n="100" d="100"/>
        </p:scale>
        <p:origin x="1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9F0167-AAB4-471A-B256-95D7EC580607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478CA-6E2F-4AD3-A310-0DC92D77E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551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478CA-6E2F-4AD3-A310-0DC92D77E52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471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478CA-6E2F-4AD3-A310-0DC92D77E52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803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478CA-6E2F-4AD3-A310-0DC92D77E52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208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C101CD-CDCD-4988-9EFC-565315A4A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DC2F72-6831-4F7D-B316-ED42D348B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152B37-F88C-4394-A390-154F332ED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80F62-8E9D-4421-A014-B6AA24043AA4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58C364-CEDE-430D-A1E2-9BE54995B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C7D879-7C46-4E01-9047-FAC8DD40E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1D2A-82C1-49A6-8D7C-E907DF803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42630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E5908D-49A4-4AC7-BABD-6E18BEEF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C2A4D3E-688E-4F5B-9B3D-FF8D5C9170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8D7FC3-671D-4B77-B086-B932D2807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80F62-8E9D-4421-A014-B6AA24043AA4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400093-59AD-4858-AC98-3EBCD6F33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0E8655-3673-498E-BBC2-B30E16AF2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1D2A-82C1-49A6-8D7C-E907DF803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76031"/>
      </p:ext>
    </p:extLst>
  </p:cSld>
  <p:clrMapOvr>
    <a:masterClrMapping/>
  </p:clrMapOvr>
  <p:transition spd="slow">
    <p:push dir="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FF308-DFCE-462A-A745-42392E4DC75C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D01DA6-EC08-4E4F-821F-D5E31026F7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700641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877C1-62D5-404B-B648-A138C0A4325E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C9D47-4AF1-4BC8-8D9E-258D5508329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1031293"/>
      </p:ext>
    </p:extLst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D2AC7-99C1-4EE8-841E-C9C59741B304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B54F73-3409-4CBD-967C-E04AFC095DC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1087067"/>
      </p:ext>
    </p:extLst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6CF25-6FE5-4081-81B5-365D64448F49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238652-2FC8-45A5-9669-DF9C7F0809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0685620"/>
      </p:ext>
    </p:extLst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6CAA1-9A94-459B-A333-7589D3D419D8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8276D-A344-4EA3-942B-BE0238B5A6D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0563650"/>
      </p:ext>
    </p:extLst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угадай\Синий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3834" y="6500814"/>
            <a:ext cx="2230967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09410277"/>
      </p:ext>
    </p:extLst>
  </p:cSld>
  <p:clrMapOvr>
    <a:masterClrMapping/>
  </p:clrMapOvr>
  <p:transition spd="slow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85709" y="1214422"/>
            <a:ext cx="11430080" cy="5286412"/>
          </a:xfrm>
          <a:prstGeom prst="roundRect">
            <a:avLst/>
          </a:prstGeom>
          <a:solidFill>
            <a:srgbClr val="99FF99">
              <a:alpha val="65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61" y="1714489"/>
            <a:ext cx="10972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03046327"/>
      </p:ext>
    </p:extLst>
  </p:cSld>
  <p:clrMapOvr>
    <a:masterClrMapping/>
  </p:clrMapOvr>
  <p:transition spd="slow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85709" y="1214422"/>
            <a:ext cx="11430080" cy="5286412"/>
          </a:xfrm>
          <a:prstGeom prst="roundRect">
            <a:avLst/>
          </a:prstGeom>
          <a:solidFill>
            <a:srgbClr val="99FF99">
              <a:alpha val="65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27240068"/>
      </p:ext>
    </p:extLst>
  </p:cSld>
  <p:clrMapOvr>
    <a:masterClrMapping/>
  </p:clrMapOvr>
  <p:transition spd="slow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85709" y="1214422"/>
            <a:ext cx="11430080" cy="5286412"/>
          </a:xfrm>
          <a:prstGeom prst="roundRect">
            <a:avLst/>
          </a:prstGeom>
          <a:solidFill>
            <a:srgbClr val="99FF99">
              <a:alpha val="65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96205554"/>
      </p:ext>
    </p:extLst>
  </p:cSld>
  <p:clrMapOvr>
    <a:masterClrMapping/>
  </p:clrMapOvr>
  <p:transition spd="slow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90648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9CE3FE2-4766-40FC-B031-BD7F9D721C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598FD6-3A14-4598-AB86-91D0A177B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674182-BC8D-4F0F-ACEF-4D91AB64A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80F62-8E9D-4421-A014-B6AA24043AA4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4CA85D-95F4-448D-8CD0-061384732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206769-F685-45DB-BDF8-BB64397DD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1D2A-82C1-49A6-8D7C-E907DF803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640047"/>
      </p:ext>
    </p:extLst>
  </p:cSld>
  <p:clrMapOvr>
    <a:masterClrMapping/>
  </p:clrMapOvr>
  <p:transition spd="slow">
    <p:push dir="u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75062652"/>
      </p:ext>
    </p:extLst>
  </p:cSld>
  <p:clrMapOvr>
    <a:masterClrMapping/>
  </p:clrMapOvr>
  <p:transition spd="slow">
    <p:push dir="u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4920220"/>
      </p:ext>
    </p:extLst>
  </p:cSld>
  <p:clrMapOvr>
    <a:masterClrMapping/>
  </p:clrMapOvr>
  <p:transition spd="slow">
    <p:push dir="u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2A215-C0F2-43A3-A15F-98951B3024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032186"/>
      </p:ext>
    </p:extLst>
  </p:cSld>
  <p:clrMapOvr>
    <a:masterClrMapping/>
  </p:clrMapOvr>
  <p:transition spd="slow">
    <p:push dir="u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>
            <a:extLst>
              <a:ext uri="{FF2B5EF4-FFF2-40B4-BE49-F238E27FC236}">
                <a16:creationId xmlns:a16="http://schemas.microsoft.com/office/drawing/2014/main" id="{C7302C29-A995-4A85-BBCC-69E87BC0EE8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9144677" cy="6858000"/>
          </a:xfrm>
        </p:grpSpPr>
        <p:pic>
          <p:nvPicPr>
            <p:cNvPr id="5" name="Picture 7" descr="SD-PanelTitle-R1.png">
              <a:extLst>
                <a:ext uri="{FF2B5EF4-FFF2-40B4-BE49-F238E27FC236}">
                  <a16:creationId xmlns:a16="http://schemas.microsoft.com/office/drawing/2014/main" id="{EE690395-51C2-4636-B818-F95806452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7DE413E4-6ABB-4150-A790-5F67B863D8EB}"/>
                </a:ext>
              </a:extLst>
            </p:cNvPr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1" descr="HDRibbonTitle-UniformTrim.png">
              <a:extLst>
                <a:ext uri="{FF2B5EF4-FFF2-40B4-BE49-F238E27FC236}">
                  <a16:creationId xmlns:a16="http://schemas.microsoft.com/office/drawing/2014/main" id="{A04999BB-1180-4C20-89D0-15201A78A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"/>
            <a:stretch>
              <a:fillRect/>
            </a:stretch>
          </p:blipFill>
          <p:spPr bwMode="auto">
            <a:xfrm>
              <a:off x="0" y="3128434"/>
              <a:ext cx="1664208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2" descr="HDRibbonTitle-UniformTrim.png">
              <a:extLst>
                <a:ext uri="{FF2B5EF4-FFF2-40B4-BE49-F238E27FC236}">
                  <a16:creationId xmlns:a16="http://schemas.microsoft.com/office/drawing/2014/main" id="{35466E2C-B9DF-49B2-89A0-83A2D69B3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"/>
            <a:stretch>
              <a:fillRect/>
            </a:stretch>
          </p:blipFill>
          <p:spPr bwMode="auto">
            <a:xfrm>
              <a:off x="7480469" y="3128434"/>
              <a:ext cx="1664208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Straight Connector 14">
            <a:extLst>
              <a:ext uri="{FF2B5EF4-FFF2-40B4-BE49-F238E27FC236}">
                <a16:creationId xmlns:a16="http://schemas.microsoft.com/office/drawing/2014/main" id="{39376F23-103D-49C6-A1EE-129B0351030C}"/>
              </a:ext>
            </a:extLst>
          </p:cNvPr>
          <p:cNvCxnSpPr/>
          <p:nvPr/>
        </p:nvCxnSpPr>
        <p:spPr>
          <a:xfrm>
            <a:off x="2692400" y="3471863"/>
            <a:ext cx="681778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2579" y="1811864"/>
            <a:ext cx="7078488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2579" y="3598328"/>
            <a:ext cx="7078488" cy="137765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A82C152-14E1-4B93-A7DE-0A8E252448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87784" y="5054600"/>
            <a:ext cx="89746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06DF54F-40DA-4443-B218-FE9E5AA51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3284" y="5054600"/>
            <a:ext cx="541866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689EE0F-9C68-4C04-AB60-C5305720F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8967" y="5054600"/>
            <a:ext cx="552451" cy="279400"/>
          </a:xfrm>
        </p:spPr>
        <p:txBody>
          <a:bodyPr/>
          <a:lstStyle>
            <a:lvl1pPr>
              <a:defRPr/>
            </a:lvl1pPr>
          </a:lstStyle>
          <a:p>
            <a:fld id="{EAF5C254-C984-4A85-AEF0-C51F550634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0470475"/>
      </p:ext>
    </p:extLst>
  </p:cSld>
  <p:clrMapOvr>
    <a:masterClrMapping/>
  </p:clrMapOvr>
  <p:transition spd="slow">
    <p:push dir="u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D79F59B6-FD92-4481-8C06-7870B45A8F23}"/>
              </a:ext>
            </a:extLst>
          </p:cNvPr>
          <p:cNvCxnSpPr/>
          <p:nvPr/>
        </p:nvCxnSpPr>
        <p:spPr>
          <a:xfrm>
            <a:off x="1703918" y="2355850"/>
            <a:ext cx="87947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32D9B21-36D8-4B41-8ECF-4FF97E7A6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9F4327F-37C7-47A8-B5F2-3001D9DC3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C22BC1-2FEE-4EE4-9CC3-F2F9EEBF5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038FF7-808C-4913-A60D-46DA7DD18A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6550804"/>
      </p:ext>
    </p:extLst>
  </p:cSld>
  <p:clrMapOvr>
    <a:masterClrMapping/>
  </p:clrMapOvr>
  <p:transition spd="slow">
    <p:push dir="u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0">
            <a:extLst>
              <a:ext uri="{FF2B5EF4-FFF2-40B4-BE49-F238E27FC236}">
                <a16:creationId xmlns:a16="http://schemas.microsoft.com/office/drawing/2014/main" id="{21AA8C84-6F42-4698-BBF2-4CE1DABDB038}"/>
              </a:ext>
            </a:extLst>
          </p:cNvPr>
          <p:cNvCxnSpPr/>
          <p:nvPr/>
        </p:nvCxnSpPr>
        <p:spPr>
          <a:xfrm>
            <a:off x="1703918" y="3598863"/>
            <a:ext cx="87947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620" y="1641413"/>
            <a:ext cx="8794045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4620" y="3734860"/>
            <a:ext cx="8794045" cy="109001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329DE84-B2CD-4CB8-B7DC-3BFB9DE3F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E6090C6-CEE0-4293-8674-C783F211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6A5BD5-7A9B-4D7E-9931-C78666FF5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2CE48-0F43-44F8-928D-72BA57FCB5F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55665998"/>
      </p:ext>
    </p:extLst>
  </p:cSld>
  <p:clrMapOvr>
    <a:masterClrMapping/>
  </p:clrMapOvr>
  <p:transition spd="slow">
    <p:push dir="u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8A88C2A8-D1ED-4938-84BE-F723117858E4}"/>
              </a:ext>
            </a:extLst>
          </p:cNvPr>
          <p:cNvCxnSpPr/>
          <p:nvPr/>
        </p:nvCxnSpPr>
        <p:spPr>
          <a:xfrm>
            <a:off x="1703918" y="2355850"/>
            <a:ext cx="87947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5" y="915338"/>
            <a:ext cx="906497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9155" y="2487168"/>
            <a:ext cx="445008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536" y="2487168"/>
            <a:ext cx="445008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8405B477-CF76-4D1C-AC87-EFA80111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36E14A3-A5B2-40A6-98DE-53B8EA3B2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1E816B97-8D8C-49D1-9B0D-C88C37F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92AF24-2E77-4674-9E6E-76C70EDA5B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9966612"/>
      </p:ext>
    </p:extLst>
  </p:cSld>
  <p:clrMapOvr>
    <a:masterClrMapping/>
  </p:clrMapOvr>
  <p:transition spd="slow">
    <p:push dir="u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40">
            <a:extLst>
              <a:ext uri="{FF2B5EF4-FFF2-40B4-BE49-F238E27FC236}">
                <a16:creationId xmlns:a16="http://schemas.microsoft.com/office/drawing/2014/main" id="{6849129A-2838-46A3-A501-CD73A3998BDD}"/>
              </a:ext>
            </a:extLst>
          </p:cNvPr>
          <p:cNvCxnSpPr/>
          <p:nvPr/>
        </p:nvCxnSpPr>
        <p:spPr>
          <a:xfrm>
            <a:off x="1703918" y="2354263"/>
            <a:ext cx="87947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7" y="2658533"/>
            <a:ext cx="4450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9157" y="3243263"/>
            <a:ext cx="445008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109" y="2658533"/>
            <a:ext cx="4450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109" y="3243263"/>
            <a:ext cx="445008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9CF1BEB8-8C9C-4857-8189-A97A4F5D6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CA4D397D-0D9E-4B5F-AFB3-6283D37AC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4AC0A74E-8F01-4DB1-AB14-E51B890F2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C10A4-A4F7-4C35-B055-A467D4A4A5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1791466"/>
      </p:ext>
    </p:extLst>
  </p:cSld>
  <p:clrMapOvr>
    <a:masterClrMapping/>
  </p:clrMapOvr>
  <p:transition spd="slow">
    <p:push dir="u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>
            <a:extLst>
              <a:ext uri="{FF2B5EF4-FFF2-40B4-BE49-F238E27FC236}">
                <a16:creationId xmlns:a16="http://schemas.microsoft.com/office/drawing/2014/main" id="{4E13AC6D-3C56-4D49-B301-78304DBA4193}"/>
              </a:ext>
            </a:extLst>
          </p:cNvPr>
          <p:cNvCxnSpPr/>
          <p:nvPr/>
        </p:nvCxnSpPr>
        <p:spPr>
          <a:xfrm>
            <a:off x="1703918" y="2354263"/>
            <a:ext cx="87947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4" y="915338"/>
            <a:ext cx="9064980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AEAF488F-88A8-4B3B-BE2D-28720DDF9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48B5361-36CF-4687-BAB8-92D81AC92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D6D64CD-3151-4305-BAD6-67404C5B7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873F22-9841-444D-8759-9D02EA3159C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5875894"/>
      </p:ext>
    </p:extLst>
  </p:cSld>
  <p:clrMapOvr>
    <a:masterClrMapping/>
  </p:clrMapOvr>
  <p:transition spd="slow">
    <p:push dir="u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C2D96C2-E859-48B8-9680-CCA128013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BD83D1F-C288-4517-BCAF-5A5F0BB17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A675B82-B93E-4258-8712-D833A338F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CABA36-19C5-4E2C-8274-2982D014EE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120991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729923"/>
      </p:ext>
    </p:extLst>
  </p:cSld>
  <p:clrMapOvr>
    <a:masterClrMapping/>
  </p:clrMapOvr>
  <p:transition spd="slow">
    <p:push dir="u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7DA74531-972D-4BFE-8645-1699B57CC415}"/>
              </a:ext>
            </a:extLst>
          </p:cNvPr>
          <p:cNvCxnSpPr/>
          <p:nvPr/>
        </p:nvCxnSpPr>
        <p:spPr>
          <a:xfrm>
            <a:off x="1703918" y="2913063"/>
            <a:ext cx="311150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3" y="1388534"/>
            <a:ext cx="3382397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3417" y="982133"/>
            <a:ext cx="514071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3" y="3031065"/>
            <a:ext cx="3382397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51EF4FD8-06C3-4968-8C24-CC3717A28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F852EEFD-DF90-46C7-A39C-99735A5B3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5D9E808-78C2-45FF-BAB5-24AC3E1A0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B615D4-C156-4B48-988C-6DEB724E053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9133653"/>
      </p:ext>
    </p:extLst>
  </p:cSld>
  <p:clrMapOvr>
    <a:masterClrMapping/>
  </p:clrMapOvr>
  <p:transition spd="slow">
    <p:push dir="u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3" y="1883832"/>
            <a:ext cx="4842936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759" y="1032933"/>
            <a:ext cx="3905951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4" y="3255432"/>
            <a:ext cx="4842935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CEF2D1D-CEF4-48C9-9D67-43ED47BD4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732D6A1-75E7-4E11-922C-62B7F8120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D547947-75A0-44C9-931E-36AAE1554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0E2F25-E510-4988-B685-5C2C69F111A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3923584"/>
      </p:ext>
    </p:extLst>
  </p:cSld>
  <p:clrMapOvr>
    <a:masterClrMapping/>
  </p:clrMapOvr>
  <p:transition spd="slow">
    <p:push dir="u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5" y="4815415"/>
            <a:ext cx="9064979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68347" y="1032934"/>
            <a:ext cx="9455309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5" y="5382153"/>
            <a:ext cx="9064979" cy="49371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2E22212-936A-4583-95DB-0EFD2F669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6B87006-C420-482D-A7C2-907BE9B6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39464C-EA3E-428D-8382-90E77EC01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E548CA-5351-4481-AA53-3D3C3C207C5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7408470"/>
      </p:ext>
    </p:extLst>
  </p:cSld>
  <p:clrMapOvr>
    <a:masterClrMapping/>
  </p:clrMapOvr>
  <p:transition spd="slow">
    <p:push dir="u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77D04EB2-7856-4F9B-A4A1-77D923FB8B6B}"/>
              </a:ext>
            </a:extLst>
          </p:cNvPr>
          <p:cNvCxnSpPr/>
          <p:nvPr/>
        </p:nvCxnSpPr>
        <p:spPr>
          <a:xfrm>
            <a:off x="1703918" y="4140200"/>
            <a:ext cx="88095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5" y="906873"/>
            <a:ext cx="9064979" cy="3097860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4" y="4275666"/>
            <a:ext cx="9064981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5106740-817A-44AB-9744-9492021E0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1071EE1-0C90-48B8-AD0F-5EE8C71D2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07C7E2-ADC1-467F-A6B4-E7EFED8E8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4BFD36-8B3D-4F23-8200-820E61625A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6269048"/>
      </p:ext>
    </p:extLst>
  </p:cSld>
  <p:clrMapOvr>
    <a:masterClrMapping/>
  </p:clrMapOvr>
  <p:transition spd="slow">
    <p:push dir="u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DC09A1-5756-4AF0-B462-E43DA5495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417" y="9048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ru-RU" sz="7200"/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FD1CEA-D388-4C63-8CF9-CDB457194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9051" y="2827339"/>
            <a:ext cx="609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defRPr/>
            </a:pPr>
            <a:r>
              <a:rPr lang="en-US" altLang="ru-RU" sz="7200"/>
              <a:t>”</a:t>
            </a:r>
          </a:p>
        </p:txBody>
      </p:sp>
      <p:cxnSp>
        <p:nvCxnSpPr>
          <p:cNvPr id="7" name="Straight Connector 18">
            <a:extLst>
              <a:ext uri="{FF2B5EF4-FFF2-40B4-BE49-F238E27FC236}">
                <a16:creationId xmlns:a16="http://schemas.microsoft.com/office/drawing/2014/main" id="{01609C22-A0CB-4A48-8150-23865976F7CF}"/>
              </a:ext>
            </a:extLst>
          </p:cNvPr>
          <p:cNvCxnSpPr/>
          <p:nvPr/>
        </p:nvCxnSpPr>
        <p:spPr>
          <a:xfrm>
            <a:off x="1703918" y="4140200"/>
            <a:ext cx="87947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111" y="982132"/>
            <a:ext cx="8533667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33600" y="3352800"/>
            <a:ext cx="7857064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1" y="4343401"/>
            <a:ext cx="9064984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52E4F82-DDC7-49D5-BB6D-A8EB6F72C38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D0E3A95-5677-495D-A50F-258190A80D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DE49360-41FD-47AC-9337-8144E8D63F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8120A48C-9577-4DFE-93F7-AA343371C2F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7060583"/>
      </p:ext>
    </p:extLst>
  </p:cSld>
  <p:clrMapOvr>
    <a:masterClrMapping/>
  </p:clrMapOvr>
  <p:transition spd="slow">
    <p:push dir="u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9" y="3308581"/>
            <a:ext cx="9064971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8" y="4777381"/>
            <a:ext cx="9064973" cy="860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92347-E7B9-4E8E-8E6F-1311955AE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D9A2A-6D21-4E82-AB0D-F5B9E8AD5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EAE86-4BFC-44B0-AB30-25D80061A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538A4-8D25-41F8-AB48-EEC847B44FF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3649931"/>
      </p:ext>
    </p:extLst>
  </p:cSld>
  <p:clrMapOvr>
    <a:masterClrMapping/>
  </p:clrMapOvr>
  <p:transition spd="slow">
    <p:push dir="u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DF7EAF-8D88-4992-A334-72948159B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517" y="896938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ru-RU" sz="8000"/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9193C7-F720-4BF0-92C2-0108019E3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0217" y="2608263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defRPr/>
            </a:pPr>
            <a:r>
              <a:rPr lang="en-US" altLang="ru-RU" sz="8000"/>
              <a:t>”</a:t>
            </a:r>
          </a:p>
        </p:txBody>
      </p:sp>
      <p:cxnSp>
        <p:nvCxnSpPr>
          <p:cNvPr id="7" name="Straight Connector 25">
            <a:extLst>
              <a:ext uri="{FF2B5EF4-FFF2-40B4-BE49-F238E27FC236}">
                <a16:creationId xmlns:a16="http://schemas.microsoft.com/office/drawing/2014/main" id="{DA1D8BEC-D686-4F15-AF3D-A30647A26EA6}"/>
              </a:ext>
            </a:extLst>
          </p:cNvPr>
          <p:cNvCxnSpPr/>
          <p:nvPr/>
        </p:nvCxnSpPr>
        <p:spPr>
          <a:xfrm>
            <a:off x="1703918" y="3429000"/>
            <a:ext cx="87947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222" y="982132"/>
            <a:ext cx="8433557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569158" y="3639312"/>
            <a:ext cx="9064973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4" y="4529667"/>
            <a:ext cx="9064981" cy="13462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D279F85-FD86-488A-A3F4-6E6B964C9F1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4B46930-D875-47DE-BA9E-A6B7A70482F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B7595B4-D596-4B61-8B31-71D8BC718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BE7FD4E-A2CC-4469-95F4-9CFE22FEC61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0597893"/>
      </p:ext>
    </p:extLst>
  </p:cSld>
  <p:clrMapOvr>
    <a:masterClrMapping/>
  </p:clrMapOvr>
  <p:transition spd="slow">
    <p:push dir="u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9825A48A-C968-4033-884C-31DAD93F1B44}"/>
              </a:ext>
            </a:extLst>
          </p:cNvPr>
          <p:cNvCxnSpPr/>
          <p:nvPr/>
        </p:nvCxnSpPr>
        <p:spPr>
          <a:xfrm>
            <a:off x="1703918" y="3429000"/>
            <a:ext cx="88095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3" y="982132"/>
            <a:ext cx="9064979" cy="2294467"/>
          </a:xfrm>
        </p:spPr>
        <p:txBody>
          <a:bodyPr rtlCol="0">
            <a:normAutofit/>
          </a:bodyPr>
          <a:lstStyle>
            <a:lvl1pPr>
              <a:defRPr lang="en-US" sz="3200" b="0" dirty="0"/>
            </a:lvl1pPr>
          </a:lstStyle>
          <a:p>
            <a:pPr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569158" y="3566160"/>
            <a:ext cx="9064973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5" y="4470401"/>
            <a:ext cx="9064979" cy="140546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8B035D8-2081-4747-9026-2B39508D265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D73366F-50DB-4C26-B7C1-BC114EA8D0F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CA86FB6-2118-443A-A2FC-E0A560FDA1C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4F1657A7-1019-4382-941C-C396086A64B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6410914"/>
      </p:ext>
    </p:extLst>
  </p:cSld>
  <p:clrMapOvr>
    <a:masterClrMapping/>
  </p:clrMapOvr>
  <p:transition spd="slow">
    <p:push dir="u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985F1B12-86B8-4581-AE38-4E395E494426}"/>
              </a:ext>
            </a:extLst>
          </p:cNvPr>
          <p:cNvCxnSpPr/>
          <p:nvPr/>
        </p:nvCxnSpPr>
        <p:spPr>
          <a:xfrm>
            <a:off x="1703918" y="2354263"/>
            <a:ext cx="88095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9154" y="2490136"/>
            <a:ext cx="9064981" cy="33857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DA91C70-38DC-4A65-9F6B-92CC8F4A0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EB045B7-4481-4E30-A1B3-77A2C2749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91215A-10A5-423F-8A3F-2C18CEB49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C4AFC2-C5F0-405A-81A1-08EB8EDDAEF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8431387"/>
      </p:ext>
    </p:extLst>
  </p:cSld>
  <p:clrMapOvr>
    <a:masterClrMapping/>
  </p:clrMapOvr>
  <p:transition spd="slow">
    <p:push dir="u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14BABC5B-B713-4C4C-9F79-5059011C5EE1}"/>
              </a:ext>
            </a:extLst>
          </p:cNvPr>
          <p:cNvCxnSpPr/>
          <p:nvPr/>
        </p:nvCxnSpPr>
        <p:spPr>
          <a:xfrm>
            <a:off x="8326967" y="906464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75556" y="906874"/>
            <a:ext cx="2158573" cy="496899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9157" y="906874"/>
            <a:ext cx="6554012" cy="496899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AEA130D-308D-4EDA-A0BA-A0053D87D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0566B94-AFF9-4578-942D-58158D99E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58AFB3-0B87-44F6-B071-499591A86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F7E440-F31E-42E6-AAE9-104676735D0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410781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36645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03927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1" y="1825625"/>
            <a:ext cx="38671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37767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6426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8675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62519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82948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D11CB-3E92-47B8-BF2E-9226689BE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137401-506B-4031-A53D-7002D2312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05DFAE-04AA-4323-B463-A9C6E39AE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80F62-8E9D-4421-A014-B6AA24043AA4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B91ED8-6059-4E55-9882-7D78ADCE7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F604D0-1842-46F4-B8DC-02F8E758E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1D2A-82C1-49A6-8D7C-E907DF803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10231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78687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35075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7626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420095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486400" y="5691188"/>
            <a:ext cx="1439333" cy="633412"/>
            <a:chOff x="2680" y="3678"/>
            <a:chExt cx="680" cy="399"/>
          </a:xfrm>
        </p:grpSpPr>
        <p:sp>
          <p:nvSpPr>
            <p:cNvPr id="5" name="Text Box 14"/>
            <p:cNvSpPr txBox="1">
              <a:spLocks noChangeArrowheads="1"/>
            </p:cNvSpPr>
            <p:nvPr/>
          </p:nvSpPr>
          <p:spPr bwMode="gray">
            <a:xfrm>
              <a:off x="2680" y="3789"/>
              <a:ext cx="6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b="1">
                  <a:solidFill>
                    <a:schemeClr val="bg1"/>
                  </a:solidFill>
                </a:rPr>
                <a:t>LOGO</a:t>
              </a:r>
            </a:p>
          </p:txBody>
        </p:sp>
        <p:sp>
          <p:nvSpPr>
            <p:cNvPr id="6" name="AutoShape 15"/>
            <p:cNvSpPr>
              <a:spLocks noChangeArrowheads="1"/>
            </p:cNvSpPr>
            <p:nvPr/>
          </p:nvSpPr>
          <p:spPr bwMode="gray">
            <a:xfrm rot="5400000">
              <a:off x="2928" y="3493"/>
              <a:ext cx="172" cy="542"/>
            </a:xfrm>
            <a:prstGeom prst="moon">
              <a:avLst>
                <a:gd name="adj" fmla="val 21208"/>
              </a:avLst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1800"/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339851"/>
            <a:ext cx="10261600" cy="1241425"/>
          </a:xfrm>
          <a:effectLst>
            <a:outerShdw dist="53882" dir="2700000" algn="ctr" rotWithShape="0">
              <a:schemeClr val="tx1"/>
            </a:outerShdw>
          </a:effectLst>
        </p:spPr>
        <p:txBody>
          <a:bodyPr/>
          <a:lstStyle>
            <a:lvl1pPr>
              <a:defRPr sz="5200"/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2743200"/>
            <a:ext cx="84328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Образец подзаголовка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477001"/>
            <a:ext cx="28448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477001"/>
            <a:ext cx="38608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77001"/>
            <a:ext cx="28448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E7301-EC20-4A01-BF52-D765F3F478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04197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95A59-117C-4CD0-9FE8-732DA2CEC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60397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ED9AA-3B2A-4DAF-8710-120825547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84055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11200" y="1066800"/>
            <a:ext cx="538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99200" y="1066800"/>
            <a:ext cx="538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8101A-3927-4EC2-9E60-4FCCF74B83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86275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970EC-6050-4B9E-9E0B-E6FDD26FCD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00210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49753-195F-4BA7-8207-51DC29855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06872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97EDF-7217-47A5-B7BA-460DB5C9F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7087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AF368C-5B00-4D43-8497-784274B9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9D23E8-323B-48C6-B751-D5DDB9D9B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54D8B1-00F4-4669-A16A-FE983093E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80F62-8E9D-4421-A014-B6AA24043AA4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D2A808-A102-4D23-AB98-43E36AA8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127054-F78D-4611-9488-0589193F2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1D2A-82C1-49A6-8D7C-E907DF803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03732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85EEC-A84A-4A5F-BEE7-4616A873BF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36318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F9BD1-083E-4230-9C1F-EC2BD64461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50727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A0F3C-CE8D-45FA-A912-53876CB9F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77016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93200" y="152400"/>
            <a:ext cx="2794000" cy="6172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11200" y="152400"/>
            <a:ext cx="8178800" cy="6172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DFF11-41B1-4A4F-8BFE-C885BB01D6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03995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7200" y="152401"/>
            <a:ext cx="10160000" cy="563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711200" y="1066800"/>
            <a:ext cx="10972800" cy="5257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5CE64-B468-4896-8DDF-1AEC464D6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05980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2"/>
          <p:cNvSpPr/>
          <p:nvPr/>
        </p:nvSpPr>
        <p:spPr>
          <a:xfrm flipV="1">
            <a:off x="7213600" y="3810000"/>
            <a:ext cx="49784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Прямоугольник 23"/>
          <p:cNvSpPr/>
          <p:nvPr/>
        </p:nvSpPr>
        <p:spPr>
          <a:xfrm flipV="1">
            <a:off x="7213600" y="3897314"/>
            <a:ext cx="49784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Прямоугольник 24"/>
          <p:cNvSpPr/>
          <p:nvPr/>
        </p:nvSpPr>
        <p:spPr>
          <a:xfrm flipV="1">
            <a:off x="7213600" y="4114801"/>
            <a:ext cx="49784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Прямоугольник 25"/>
          <p:cNvSpPr/>
          <p:nvPr/>
        </p:nvSpPr>
        <p:spPr>
          <a:xfrm flipV="1">
            <a:off x="7213601" y="4164013"/>
            <a:ext cx="2620433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Прямоугольник 26"/>
          <p:cNvSpPr/>
          <p:nvPr/>
        </p:nvSpPr>
        <p:spPr>
          <a:xfrm flipV="1">
            <a:off x="7213601" y="4198939"/>
            <a:ext cx="2620433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1" name="Скругленный прямоугольник 29"/>
          <p:cNvSpPr/>
          <p:nvPr/>
        </p:nvSpPr>
        <p:spPr bwMode="white">
          <a:xfrm>
            <a:off x="7213601" y="3962400"/>
            <a:ext cx="4085167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2" name="Скругленный прямоугольник 30"/>
          <p:cNvSpPr/>
          <p:nvPr/>
        </p:nvSpPr>
        <p:spPr bwMode="white">
          <a:xfrm>
            <a:off x="9836151" y="4060826"/>
            <a:ext cx="21336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Прямоугольник 6"/>
          <p:cNvSpPr/>
          <p:nvPr/>
        </p:nvSpPr>
        <p:spPr>
          <a:xfrm>
            <a:off x="0" y="3649664"/>
            <a:ext cx="12192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Прямоугольник 9"/>
          <p:cNvSpPr/>
          <p:nvPr/>
        </p:nvSpPr>
        <p:spPr>
          <a:xfrm>
            <a:off x="0" y="3675064"/>
            <a:ext cx="12192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Прямоугольник 10"/>
          <p:cNvSpPr/>
          <p:nvPr/>
        </p:nvSpPr>
        <p:spPr>
          <a:xfrm flipV="1">
            <a:off x="8551333" y="3643313"/>
            <a:ext cx="3640667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6" name="Прямоугольник 18"/>
          <p:cNvSpPr/>
          <p:nvPr/>
        </p:nvSpPr>
        <p:spPr>
          <a:xfrm>
            <a:off x="0" y="0"/>
            <a:ext cx="12192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8940800" y="4206875"/>
            <a:ext cx="1280584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D9FD5-878F-4D95-A1E8-E608AB452A91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1" y="1589"/>
            <a:ext cx="996949" cy="365125"/>
          </a:xfrm>
        </p:spPr>
        <p:txBody>
          <a:bodyPr/>
          <a:lstStyle>
            <a:lvl1pPr algn="r">
              <a:defRPr sz="18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AFB2A0B-DBA4-477F-9E01-D8FE330470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700963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AACFF-D5EB-4932-9080-68E45F5C51E1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145CB-F7CA-4CD4-A4C4-2354A2602C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480949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4CCAD-1DCF-49FB-BE7F-89820E78E32E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3A844-7006-43F5-B5EB-0DDC1A05A2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471180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FEF83-F281-4DEB-B227-DAD754B39B19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E5D5D-6CEB-48A7-A667-9D1A136432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716005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F54776A-B3CE-4950-B443-A0702C170A5D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7D97C6D-CF37-410B-BECE-C74C7B136D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99787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162203-9996-4DEB-89A7-ECDBEA805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461BF4-B6A8-4160-8376-3B317510B5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57B68A-1A07-4492-9E63-91FBBB3B4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3055D6-3768-4AFC-8571-DC51105F4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80F62-8E9D-4421-A014-B6AA24043AA4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8EF135-8957-43FD-95CC-5550E25D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5F18E0-87B2-418D-9BBE-CC3E005E1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1D2A-82C1-49A6-8D7C-E907DF803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436311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777818" y="612775"/>
            <a:ext cx="1276349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E7A32-FEC8-41D0-B621-C7561287243B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89C56-C826-4B53-A5F4-B9A3C9C81E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191622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32D6A-62F4-4D31-82BB-36953BACB0A7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EB042-7E7D-481B-83EE-69C15CBFE9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66765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80A70-92B2-4A3D-B13C-2924E71E0E35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8F7C8-741E-4190-A906-594FE5807F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747154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37103-7BFE-4D81-B703-0D248B2D03DE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F745E-43B0-4C8B-A04E-736F5B47F1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722919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CE8B4-6586-456C-881A-E3A82EE2C051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90AA4-0224-4FE9-8A1B-C62C3C4A83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865823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F3930-B02E-4A22-B657-B607D6F9D144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56580-5472-4D22-92A4-86EFC9767D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226617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120319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12192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3392" y="2276872"/>
            <a:ext cx="109728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4537086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31637" y="1268760"/>
            <a:ext cx="8750763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845429" y="1844825"/>
            <a:ext cx="8750763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3989246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B73522-5FC3-40DB-8A76-D77846B4B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33A91E-ED97-4D88-918B-EDD1D8322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F2ECB5-3B1C-477A-BF91-2267A5FC4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355EA-0DDC-488B-99CA-98C0FC89D3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977665-2EEB-41F0-A521-E541FAA4C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55051-EFC5-4666-ADFF-E5866D605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D73E-F99F-4FCD-8232-A1B8F5FE22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42131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DCE52B-DA12-41F3-9867-54AD0A4DA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A42F55-A391-40E3-B1C3-E06EC79CF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9174EE-2CE1-49A3-B688-50949F9DA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A025CB8-8836-4484-8C4D-5249FA4C5B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5842E86-E711-4819-8D5A-E139E9B17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0862D3D-A50F-419A-8A16-2622ACB44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80F62-8E9D-4421-A014-B6AA24043AA4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EE1C02-190E-46E4-B298-83DCA22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796CFA2-7855-489F-B141-6F649C5AE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1D2A-82C1-49A6-8D7C-E907DF803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260290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2907E3E-B40F-4064-AA12-5DFD31351C6F}"/>
              </a:ext>
            </a:extLst>
          </p:cNvPr>
          <p:cNvSpPr>
            <a:spLocks/>
          </p:cNvSpPr>
          <p:nvPr/>
        </p:nvSpPr>
        <p:spPr bwMode="auto">
          <a:xfrm>
            <a:off x="-42333" y="4321175"/>
            <a:ext cx="1860551" cy="781050"/>
          </a:xfrm>
          <a:custGeom>
            <a:avLst/>
            <a:gdLst>
              <a:gd name="T0" fmla="*/ 5799 w 8042"/>
              <a:gd name="T1" fmla="*/ 10000 h 10000"/>
              <a:gd name="T2" fmla="*/ 5961 w 8042"/>
              <a:gd name="T3" fmla="*/ 9880 h 10000"/>
              <a:gd name="T4" fmla="*/ 5988 w 8042"/>
              <a:gd name="T5" fmla="*/ 9820 h 10000"/>
              <a:gd name="T6" fmla="*/ 8042 w 8042"/>
              <a:gd name="T7" fmla="*/ 5260 h 10000"/>
              <a:gd name="T8" fmla="*/ 8042 w 8042"/>
              <a:gd name="T9" fmla="*/ 4721 h 10000"/>
              <a:gd name="T10" fmla="*/ 5988 w 8042"/>
              <a:gd name="T11" fmla="*/ 221 h 10000"/>
              <a:gd name="T12" fmla="*/ 5961 w 8042"/>
              <a:gd name="T13" fmla="*/ 160 h 10000"/>
              <a:gd name="T14" fmla="*/ 5799 w 8042"/>
              <a:gd name="T15" fmla="*/ 41 h 10000"/>
              <a:gd name="T16" fmla="*/ 18 w 8042"/>
              <a:gd name="T17" fmla="*/ 0 h 10000"/>
              <a:gd name="T18" fmla="*/ 0 w 8042"/>
              <a:gd name="T19" fmla="*/ 9991 h 10000"/>
              <a:gd name="T20" fmla="*/ 5799 w 8042"/>
              <a:gd name="T21" fmla="*/ 10000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68CA64E-1548-47C1-AD2B-23C80EF64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EC189-67E4-444D-BD84-252BAF281574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F8ECAAC-749A-4761-955A-AE0E4EA79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4328391-76D5-4556-83F5-BD288236D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5151" y="4529139"/>
            <a:ext cx="778933" cy="365125"/>
          </a:xfrm>
        </p:spPr>
        <p:txBody>
          <a:bodyPr/>
          <a:lstStyle>
            <a:lvl1pPr>
              <a:defRPr/>
            </a:lvl1pPr>
          </a:lstStyle>
          <a:p>
            <a:fld id="{6B2BF626-50EA-40D2-9709-8AED51F12B5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5377383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F6B598C3-7076-4BA3-9DF7-789D6A4ADD72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811867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2" y="624110"/>
            <a:ext cx="87855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888" y="2133600"/>
            <a:ext cx="8789313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B70D641-C59E-4508-A145-FA277AADB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0A577-D3F2-4899-9E4A-6DC0874E40F8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B18881-5AAF-4A98-9707-C74EE69BC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FC2C4C-9D5A-4AB1-A2C1-895FAEDBF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B404D-6723-4928-A040-5F4ACE19873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5139332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82A9E6CB-E6CB-4AA0-84F4-024C062D65A4}"/>
              </a:ext>
            </a:extLst>
          </p:cNvPr>
          <p:cNvSpPr>
            <a:spLocks/>
          </p:cNvSpPr>
          <p:nvPr/>
        </p:nvSpPr>
        <p:spPr bwMode="auto">
          <a:xfrm flipV="1">
            <a:off x="0" y="3167063"/>
            <a:ext cx="1811867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074562"/>
            <a:ext cx="8789313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3581400"/>
            <a:ext cx="8789313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335FFAA-609F-45B2-873D-4A33A9195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CAD48-1F25-40CE-9DC7-4E07D9D4C564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3BCE6F7-45E6-437C-8989-9F96DE215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E4213CB-C028-47D5-AA0E-AD94315FD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567" y="3244851"/>
            <a:ext cx="781051" cy="365125"/>
          </a:xfrm>
        </p:spPr>
        <p:txBody>
          <a:bodyPr/>
          <a:lstStyle>
            <a:lvl1pPr>
              <a:defRPr/>
            </a:lvl1pPr>
          </a:lstStyle>
          <a:p>
            <a:fld id="{5F531F1D-350D-4133-9332-22182DDD5CD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682516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95BFA269-E828-4EFA-BE53-78C8C2F21233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811867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4C072DE-B4F1-4F6C-B2ED-0CC43F55F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EF232-4135-4169-A19B-8FDF53A0FEAF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9E986170-AA0F-420A-A109-24DEA1C28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5009C9-4355-4F32-87F4-1D3707E5F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80F139-C3C5-43D3-8B42-9815ACC58EE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6621648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>
            <a:extLst>
              <a:ext uri="{FF2B5EF4-FFF2-40B4-BE49-F238E27FC236}">
                <a16:creationId xmlns:a16="http://schemas.microsoft.com/office/drawing/2014/main" id="{04467FF7-3023-46B9-89ED-875BAC29498D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811867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6"/>
            <a:ext cx="38327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2802889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8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7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B776BAE8-9734-41E7-82E0-F8F57A134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F06EE-ACC4-46A0-B072-4E0124D9457A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9907F20F-E5AB-4B8C-918A-167714888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D0117BC-5A7C-4192-AA9A-E06110F49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089E58-2C6A-4F96-9070-9D986C503D8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6787293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>
            <a:extLst>
              <a:ext uri="{FF2B5EF4-FFF2-40B4-BE49-F238E27FC236}">
                <a16:creationId xmlns:a16="http://schemas.microsoft.com/office/drawing/2014/main" id="{9D86A1C0-2603-4B73-BB83-A62263832854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811867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6E95E219-B53F-4255-B38B-0E26D3DAE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8611F-CF3B-43B8-939E-1CBFED34BD44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66EF510-F735-40E1-94D5-6FB6EEC7E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E085FEF-E047-4C1A-B097-0D6791B8D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6945A5-A0E5-4C06-9094-933D55F80DC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6286531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BB5FC53B-1E8B-47D0-A348-9A85B7AD6A62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811867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68F9F3CB-274A-4EDE-B53B-C97DECEE9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A33A7-085A-4343-9355-962A2EE17225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6DE76973-F838-40AB-8A75-FDCFD8178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893561F-712C-40FE-A4A8-AD47E3B7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3B7310-548D-414D-9E37-24901718707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8628481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183BFACC-ECDD-43D4-AA32-ED24CF04C35D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811867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446088"/>
            <a:ext cx="3506112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59" y="446090"/>
            <a:ext cx="5054541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1598613"/>
            <a:ext cx="3506112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FED406B-712E-4A56-9E43-7D015F535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1939B-1E73-44CD-B860-EC5406F96ACE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CEA0F94-A56D-46B9-AFF7-FF072AA2C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2C30FDE-AF81-4136-9BAB-E6A469940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EFD87-9141-463E-ADBA-A209BD18AF3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225216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88F7BA98-6718-4B74-9801-8A28E86EE95A}"/>
              </a:ext>
            </a:extLst>
          </p:cNvPr>
          <p:cNvSpPr>
            <a:spLocks/>
          </p:cNvSpPr>
          <p:nvPr/>
        </p:nvSpPr>
        <p:spPr bwMode="auto">
          <a:xfrm flipV="1">
            <a:off x="0" y="4910138"/>
            <a:ext cx="1811867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4800600"/>
            <a:ext cx="878931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888" y="634965"/>
            <a:ext cx="8789313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367338"/>
            <a:ext cx="8789313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AC910785-2126-4E83-8DAE-DCAC1B866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65AC7-F687-4377-A82F-4FBA772DBE03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3AA7B54-2803-40C6-8587-FFA093738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B8B7D897-E049-4788-9901-D359632C8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567" y="4983164"/>
            <a:ext cx="781051" cy="365125"/>
          </a:xfrm>
        </p:spPr>
        <p:txBody>
          <a:bodyPr/>
          <a:lstStyle>
            <a:lvl1pPr>
              <a:defRPr/>
            </a:lvl1pPr>
          </a:lstStyle>
          <a:p>
            <a:fld id="{364244C7-9C04-4B71-A301-FCCAE70C58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6467563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91DDAB7E-A622-4823-8C4B-2C96DA6922FC}"/>
              </a:ext>
            </a:extLst>
          </p:cNvPr>
          <p:cNvSpPr>
            <a:spLocks/>
          </p:cNvSpPr>
          <p:nvPr/>
        </p:nvSpPr>
        <p:spPr bwMode="auto">
          <a:xfrm flipV="1">
            <a:off x="0" y="3167063"/>
            <a:ext cx="1811867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09600"/>
            <a:ext cx="8789313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613E282-13A4-4FDE-B0D1-9CF056D48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6C430-5230-46AB-B7FF-121FD12A6BCB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CF3D74-462C-41A1-A950-9CF79CCE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BD3741-59B8-4836-B1AE-255FF56F8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567" y="3244851"/>
            <a:ext cx="781051" cy="365125"/>
          </a:xfrm>
        </p:spPr>
        <p:txBody>
          <a:bodyPr/>
          <a:lstStyle>
            <a:lvl1pPr>
              <a:defRPr/>
            </a:lvl1pPr>
          </a:lstStyle>
          <a:p>
            <a:fld id="{4161BC71-50A3-4096-8B58-6924EB1CCE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94568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916A31-352A-474F-A27C-A03C4D1CC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E37AE6-7537-4AFA-B02C-3A927FFD2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80F62-8E9D-4421-A014-B6AA24043AA4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79D231-D051-47B5-BCC4-48111B6E9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0CD1784-E59B-4C89-A858-13EB6BB83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1D2A-82C1-49A6-8D7C-E907DF803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182558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2BACABE9-D928-449C-B15A-9EFEE6B5144C}"/>
              </a:ext>
            </a:extLst>
          </p:cNvPr>
          <p:cNvSpPr>
            <a:spLocks/>
          </p:cNvSpPr>
          <p:nvPr/>
        </p:nvSpPr>
        <p:spPr bwMode="auto">
          <a:xfrm flipV="1">
            <a:off x="0" y="3167063"/>
            <a:ext cx="1811867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6" name="TextBox 34">
            <a:extLst>
              <a:ext uri="{FF2B5EF4-FFF2-40B4-BE49-F238E27FC236}">
                <a16:creationId xmlns:a16="http://schemas.microsoft.com/office/drawing/2014/main" id="{E349F00A-FD13-44EE-A578-35BD4A345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884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62">
            <a:extLst>
              <a:ext uri="{FF2B5EF4-FFF2-40B4-BE49-F238E27FC236}">
                <a16:creationId xmlns:a16="http://schemas.microsoft.com/office/drawing/2014/main" id="{86734BD6-B4F2-49A1-9D63-3663E3598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2367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21296" y="3505200"/>
            <a:ext cx="7538517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8C37C64-9191-4B6A-BEC8-D898A00AFE9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5AC48-1AC5-4CAD-A0FC-38FA896D6BD4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EE75201-08A0-4A0F-8C80-F321656BDD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5B66B8E-70E4-45C4-AB88-6212747A19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81567" y="3244851"/>
            <a:ext cx="781051" cy="365125"/>
          </a:xfrm>
        </p:spPr>
        <p:txBody>
          <a:bodyPr/>
          <a:lstStyle>
            <a:lvl1pPr>
              <a:defRPr/>
            </a:lvl1pPr>
          </a:lstStyle>
          <a:p>
            <a:fld id="{8E641918-152C-46F4-8351-DA7FE445FB3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6823652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00C1807D-CE9A-45AC-9305-5646349B5CD6}"/>
              </a:ext>
            </a:extLst>
          </p:cNvPr>
          <p:cNvSpPr>
            <a:spLocks/>
          </p:cNvSpPr>
          <p:nvPr/>
        </p:nvSpPr>
        <p:spPr bwMode="auto">
          <a:xfrm flipV="1">
            <a:off x="0" y="4910138"/>
            <a:ext cx="1811867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438402"/>
            <a:ext cx="8789313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A53DBF2-4C2B-4932-B294-4F6A2974A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27932-9C19-448C-9DC1-6455D5547745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AB31790-81A1-4B3E-8D78-3BD8156C6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9E00621-4EA2-485A-8E16-43635C65B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567" y="4983164"/>
            <a:ext cx="781051" cy="365125"/>
          </a:xfrm>
        </p:spPr>
        <p:txBody>
          <a:bodyPr/>
          <a:lstStyle>
            <a:lvl1pPr>
              <a:defRPr/>
            </a:lvl1pPr>
          </a:lstStyle>
          <a:p>
            <a:fld id="{4B1881DD-2732-4FE2-941C-1BEFE694CB1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2217807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D140334E-0E59-4835-A0E8-5E69CF297276}"/>
              </a:ext>
            </a:extLst>
          </p:cNvPr>
          <p:cNvSpPr>
            <a:spLocks/>
          </p:cNvSpPr>
          <p:nvPr/>
        </p:nvSpPr>
        <p:spPr bwMode="auto">
          <a:xfrm flipV="1">
            <a:off x="0" y="4910138"/>
            <a:ext cx="1811867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6" name="TextBox 34">
            <a:extLst>
              <a:ext uri="{FF2B5EF4-FFF2-40B4-BE49-F238E27FC236}">
                <a16:creationId xmlns:a16="http://schemas.microsoft.com/office/drawing/2014/main" id="{943E9724-250E-4B78-9395-5E7BDAB51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884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62">
            <a:extLst>
              <a:ext uri="{FF2B5EF4-FFF2-40B4-BE49-F238E27FC236}">
                <a16:creationId xmlns:a16="http://schemas.microsoft.com/office/drawing/2014/main" id="{E2FFF350-CED2-4766-8C74-CBE576664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2367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7" y="4343400"/>
            <a:ext cx="891772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5181600"/>
            <a:ext cx="8917723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72AB08A4-5062-4CB8-B0B3-E809A3FA162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DC682-33BF-4BDE-8C04-678696754D85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567441F3-2BBF-497C-9478-3E1A391FB5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C6752655-E48A-428E-B050-D3E4DCAF7FB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81567" y="4983164"/>
            <a:ext cx="781051" cy="365125"/>
          </a:xfrm>
        </p:spPr>
        <p:txBody>
          <a:bodyPr/>
          <a:lstStyle>
            <a:lvl1pPr>
              <a:defRPr/>
            </a:lvl1pPr>
          </a:lstStyle>
          <a:p>
            <a:fld id="{35B44E10-CAE2-422E-A693-D1A2A706D8C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0842487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347B2492-AD62-471C-9D2F-716A4A7AC12B}"/>
              </a:ext>
            </a:extLst>
          </p:cNvPr>
          <p:cNvSpPr>
            <a:spLocks/>
          </p:cNvSpPr>
          <p:nvPr/>
        </p:nvSpPr>
        <p:spPr bwMode="auto">
          <a:xfrm flipV="1">
            <a:off x="0" y="4910138"/>
            <a:ext cx="1811867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27407"/>
            <a:ext cx="8789312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8" y="4343400"/>
            <a:ext cx="878931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562B14CE-F58B-4CD0-B585-40E40BE625A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6214A-F76D-4168-9BA5-C9C35B603530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F96A00B7-4903-4237-A02A-56379B1286B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F73AF0B-84F7-4B6B-B927-BB397556DE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81567" y="4983164"/>
            <a:ext cx="781051" cy="365125"/>
          </a:xfrm>
        </p:spPr>
        <p:txBody>
          <a:bodyPr/>
          <a:lstStyle>
            <a:lvl1pPr>
              <a:defRPr/>
            </a:lvl1pPr>
          </a:lstStyle>
          <a:p>
            <a:fld id="{9D40D538-832C-491F-8DFD-4008D5FC32A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2772438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100D440E-A91F-4241-A22A-58B0A4434478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811867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7007C48-1DC3-4E10-AD6D-8F82C2F8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3DB71-68F0-4484-B56D-78CEB5CCCCEA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CC9D5C2-8849-4FC1-8D52-404B9BFAB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4AFC6A-7BCC-4F67-A5FE-FC757C67F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1D26AD-83AB-4DCE-9F65-BDFF96EBB4E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0985838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A78A516C-846E-4017-BBE5-6137847DE42E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811867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1380" y="627407"/>
            <a:ext cx="2208176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888" y="627407"/>
            <a:ext cx="6288464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C1804D7-4788-4334-A482-56C290F99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99415-1E95-4D77-97EC-68DBD111492D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EE11B34-FF60-4430-B9E5-EE04C96E6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EB5ACF-DD9A-43E1-A320-06160FC0B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04A4C6-FED9-4E7E-AB8B-31A4C71F997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2247063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D9873121-F5A2-4762-A361-17975C23DC5A}"/>
              </a:ext>
            </a:extLst>
          </p:cNvPr>
          <p:cNvGrpSpPr>
            <a:grpSpLocks/>
          </p:cNvGrpSpPr>
          <p:nvPr/>
        </p:nvGrpSpPr>
        <p:grpSpPr bwMode="auto">
          <a:xfrm>
            <a:off x="-10584" y="-7938"/>
            <a:ext cx="12227984" cy="6873876"/>
            <a:chOff x="-8466" y="-8468"/>
            <a:chExt cx="9171316" cy="6874935"/>
          </a:xfrm>
        </p:grpSpPr>
        <p:cxnSp>
          <p:nvCxnSpPr>
            <p:cNvPr id="5" name="Straight Connector 27">
              <a:extLst>
                <a:ext uri="{FF2B5EF4-FFF2-40B4-BE49-F238E27FC236}">
                  <a16:creationId xmlns:a16="http://schemas.microsoft.com/office/drawing/2014/main" id="{7B56ECFD-709D-41D6-9D20-932AE6392BDD}"/>
                </a:ext>
              </a:extLst>
            </p:cNvPr>
            <p:cNvCxnSpPr/>
            <p:nvPr/>
          </p:nvCxnSpPr>
          <p:spPr>
            <a:xfrm flipV="1">
              <a:off x="5130456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8">
              <a:extLst>
                <a:ext uri="{FF2B5EF4-FFF2-40B4-BE49-F238E27FC236}">
                  <a16:creationId xmlns:a16="http://schemas.microsoft.com/office/drawing/2014/main" id="{EF2AE6EC-998A-446E-B14F-BE1060B7E272}"/>
                </a:ext>
              </a:extLst>
            </p:cNvPr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4B415B86-8FB4-424F-8747-465010FC44C1}"/>
                </a:ext>
              </a:extLst>
            </p:cNvPr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30">
              <a:extLst>
                <a:ext uri="{FF2B5EF4-FFF2-40B4-BE49-F238E27FC236}">
                  <a16:creationId xmlns:a16="http://schemas.microsoft.com/office/drawing/2014/main" id="{3CA8EE52-EDE4-4E37-BD56-4AAC4488AA46}"/>
                </a:ext>
              </a:extLst>
            </p:cNvPr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29282CE1-91E5-40D7-91DF-2565368409DF}"/>
                </a:ext>
              </a:extLst>
            </p:cNvPr>
            <p:cNvSpPr/>
            <p:nvPr/>
          </p:nvSpPr>
          <p:spPr>
            <a:xfrm>
              <a:off x="6638635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1F94E577-A8A7-4B1E-812F-2F06642B9EFB}"/>
                </a:ext>
              </a:extLst>
            </p:cNvPr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909FA68C-C4F1-454C-BB50-171667FD2996}"/>
                </a:ext>
              </a:extLst>
            </p:cNvPr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F3B65454-1F7F-4922-B508-5B874E98F9ED}"/>
                </a:ext>
              </a:extLst>
            </p:cNvPr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35A2AEEF-9B13-4F8B-A544-08EEAC58B59C}"/>
                </a:ext>
              </a:extLst>
            </p:cNvPr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6E42D98D-5885-4D81-8636-0271D9347076}"/>
                </a:ext>
              </a:extLst>
            </p:cNvPr>
            <p:cNvSpPr/>
            <p:nvPr/>
          </p:nvSpPr>
          <p:spPr>
            <a:xfrm>
              <a:off x="-8466" y="-8468"/>
              <a:ext cx="863632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9F28785D-52DC-46DD-9C2A-9D02A9AA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1A00F1B-1B30-41B8-BBC8-86485AFADAFA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3517056-CF32-45BB-B2CF-65F13E3FB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187B6D3-2D60-41E5-ADD9-9A2817983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4A46BE8A-93AB-4056-8838-EAD468E7361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2672267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7CD2B-C09C-4D4C-8BDA-7C324E2F9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D862A94-420B-4A05-8052-837B9EFA34E3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98505-555E-4E88-B358-E8DA7591A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01867-4B62-4DA7-BE1B-219CB46E3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B13096BB-4434-45F5-834C-06DE1609E51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0936673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00A51-BE87-4FE5-9D02-35544DC8C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89D0BD-EA32-441B-9776-6948BB00BAA8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9308D-D23F-4137-B44B-5244FC823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1E1DA-FEE3-4F1B-8633-84A00EEEC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02EFA037-72D3-4111-8645-53ED3AFDEAF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1588561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91073B-59FC-4169-B586-4BD3F0F30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DBCBCD3-11A2-4199-AD4E-45BA9AD60616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28119F-DFD3-4FF0-915B-C686AEED7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75D230-EFCD-4723-81FF-F45033FB5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75B4AE31-2769-4732-80F5-53FDF0BF0EA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847071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25C103C-402C-4191-8FE9-40D56C2D1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80F62-8E9D-4421-A014-B6AA24043AA4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CCB99D-35BC-4724-9DA8-17A2D079C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F7FB649-ED1D-4A04-A7F9-7851C3D3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1D2A-82C1-49A6-8D7C-E907DF803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703835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C9BB15-4D0D-43F9-97CD-927AF549C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CD1034C-84B7-42C5-B987-4144DB2C0A1F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78712E-B26D-4418-BE8B-F55471683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BDCBAF-B809-4A96-A42F-4D07D93E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4742C8DC-5F7B-44F5-A8E8-DEFCF2AE739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7948261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14FFA3-073D-4B64-BFF7-A03D058A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8E06624-AD7F-4489-AE13-D76CC00E41EE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B6CE39-9345-400D-9B51-704D8F691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94EF04-6ECD-43B8-A1FF-E662275A4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25E7B8B6-229E-48F4-8C23-1C23AFBC4FD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8250037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963F71-A5CF-4A28-9CF1-46CDED67B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A05FCC0-2753-4D9B-86C8-FBE8684319D7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2CBBBA-0BC1-4462-8C00-4D87D8D53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0F3AFE-D3F1-4D0A-9B6B-FE0E26D8B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6A62A51C-6FAE-4066-A053-78585EDF0B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9131078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39D30-DEFD-4704-9E93-E583219A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46AE92-4425-4E61-BD02-E2E8AF2D9EC4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1CEA90-AA55-44C4-A7D5-FFD040487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A8C8E-821C-41DF-ADDB-1CB61BBA5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AF998FCA-5013-4F14-A104-BD2FC9661B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5755382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88EBC-7124-4D03-AB8E-8856A4EFA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A464CB4-35B7-44B1-8591-98870272CC15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D4FE6-DD15-4686-BF83-ADDC9DB0C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F07C2-1531-4299-AEC1-5D32F2FC0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2186DE0C-7919-405D-99BE-FBE026C511F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7808261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9AED9-7FB2-46CF-882A-EA56D6CC7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73C855E-1112-4312-B30B-204EEA662AE8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686A1-74FD-4736-A028-674BDFC22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7D615-48F7-4AB2-BB06-9D109B8BC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640EEBD6-B4A9-4D21-A731-4C6D45B7FCF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3157358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BAB04A-9AD1-4292-B767-86FC50D4D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8000">
                <a:solidFill>
                  <a:srgbClr val="9FE0F5"/>
                </a:solidFill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D4DE7-1ACA-46AD-A409-4D5EFC1D7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8000">
                <a:solidFill>
                  <a:srgbClr val="9FE0F5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3EE568-84BC-4A9B-B572-2129176671E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F35D5D3-E375-4DD4-AB1F-763AF07B2CDE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44A2E5D-85BB-4657-AFD8-25953558D4D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CAC99DD-EB81-4553-956D-542D41C185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30BFD6A6-7536-41F3-8B07-4ED1ED164C3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5798616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18AAC-5C3D-4501-95F6-F2F08B920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612E7B5-A0CC-43C1-A5AA-5402E8431479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86E5B-EC23-4DA9-85D9-97977405C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86C9E-4C38-4E2A-8077-F9E7A6F00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8DADC138-7B55-42DE-923D-F6EFFB171EA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1653180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C77926-D1A4-42FF-90DF-7446B4A01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8000">
                <a:solidFill>
                  <a:srgbClr val="9FE0F5"/>
                </a:solidFill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5C714A-18AE-469F-8D1A-BB845AD16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8000">
                <a:solidFill>
                  <a:srgbClr val="9FE0F5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A99BE5C-9F60-49B9-9721-FDC0986FDB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C0B772-DBB9-43A5-BDBB-05ECF5A4B744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1AB91A1-487E-4864-AD8A-F04CD31ABF9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CD915CB-7DEE-44EE-8D85-1BC2FF1D75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4F4D67FB-CA31-4EFF-9B40-412186B53A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7865202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B90EB8D-6EC0-49B0-91F1-35F6E3CDD01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63021D0-928A-49F4-A9FB-177094271F43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22EBEB1-24AA-4B9F-B36E-F23739B154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1FD3D9-60C9-4712-8617-6FE47D6777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08590A0C-1576-4E0E-9CA5-3B002C57790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556785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22878-5C8E-4AA7-A2B5-A5BC66346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A42A6F-9598-441F-8A8E-90C0F59B5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328945C-1B19-404F-8959-D415EE1E62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156667-9B2D-47E5-8288-735DB5BC5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80F62-8E9D-4421-A014-B6AA24043AA4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881489-31C4-42A1-9349-08AE8E0AC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A98AE1-ED15-4DD9-A2C1-20B4DCA75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1D2A-82C1-49A6-8D7C-E907DF803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55006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4DD25-4F13-4C9C-A2A3-08DFAFC59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6AE91A2-079A-4D1B-814D-55A1255B582E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8813A-129A-4E55-806E-3901B7B3E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17C05-AB0C-4BC4-837D-52F240FED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606E42D8-878B-4FFA-AD32-A594915B6B9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3235679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AB061-8C6C-423E-B6DB-0F405DCBD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6F9A00-91A2-4690-A31A-4769114CB79C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51F08-F3BA-4775-A6DE-9EEF73D15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DDFEB-D47E-45D8-BEDF-A571E621F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E69B1E82-E04D-43D9-B3A5-0251AFAA3B5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6037465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2C54695-7DF6-456F-96F2-A35C079A32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D0D1FDF-9BE6-4A18-9ECE-36303B4556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012E1FD-E65C-47E5-ADC7-F2E7DEEF0B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50ACC9F9-96DD-487D-9D14-81FBBFEB8B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2790927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11C6-114E-4436-9576-B2440179954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0237-CD4D-41E3-9A9C-A76403B7B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913771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11C6-114E-4436-9576-B2440179954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0237-CD4D-41E3-9A9C-A76403B7B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518679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11C6-114E-4436-9576-B2440179954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0237-CD4D-41E3-9A9C-A76403B7B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343109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11C6-114E-4436-9576-B2440179954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0237-CD4D-41E3-9A9C-A76403B7B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759894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11C6-114E-4436-9576-B2440179954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0237-CD4D-41E3-9A9C-A76403B7B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391563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11C6-114E-4436-9576-B2440179954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0237-CD4D-41E3-9A9C-A76403B7B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087330"/>
      </p:ext>
    </p:extLst>
  </p:cSld>
  <p:clrMapOvr>
    <a:masterClrMapping/>
  </p:clrMapOvr>
  <p:transition spd="slow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11C6-114E-4436-9576-B2440179954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0237-CD4D-41E3-9A9C-A76403B7B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94571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D47182-B4C8-4B00-A58E-F61A72D47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90DF236-084C-458D-B202-2F35BC443D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21965C-A6CE-4945-9F74-0A10E98AB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617452-F9BB-4BE3-A2FD-0D70C5CF2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80F62-8E9D-4421-A014-B6AA24043AA4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C1EA25-EC0C-4959-BFEA-2A2B3D9AD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8B0505-1634-4256-B5F0-E3E8FF009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1D2A-82C1-49A6-8D7C-E907DF803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09110"/>
      </p:ext>
    </p:extLst>
  </p:cSld>
  <p:clrMapOvr>
    <a:masterClrMapping/>
  </p:clrMapOvr>
  <p:transition spd="slow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11C6-114E-4436-9576-B2440179954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0237-CD4D-41E3-9A9C-A76403B7B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607474"/>
      </p:ext>
    </p:extLst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11C6-114E-4436-9576-B2440179954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0237-CD4D-41E3-9A9C-A76403B7B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190930"/>
      </p:ext>
    </p:extLst>
  </p:cSld>
  <p:clrMapOvr>
    <a:masterClrMapping/>
  </p:clrMapOvr>
  <p:transition spd="slow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11C6-114E-4436-9576-B2440179954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0237-CD4D-41E3-9A9C-A76403B7B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639482"/>
      </p:ext>
    </p:extLst>
  </p:cSld>
  <p:clrMapOvr>
    <a:masterClrMapping/>
  </p:clrMapOvr>
  <p:transition spd="slow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11C6-114E-4436-9576-B2440179954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0237-CD4D-41E3-9A9C-A76403B7B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565435"/>
      </p:ext>
    </p:extLst>
  </p:cSld>
  <p:clrMapOvr>
    <a:masterClrMapping/>
  </p:clrMapOvr>
  <p:transition spd="slow"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14" y="1142985"/>
            <a:ext cx="10477573" cy="1470025"/>
          </a:xfrm>
        </p:spPr>
        <p:txBody>
          <a:bodyPr/>
          <a:lstStyle>
            <a:lvl1pPr>
              <a:defRPr baseline="0">
                <a:ea typeface="+mj-ea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1963" y="3071810"/>
            <a:ext cx="10668075" cy="642942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FF2AD-C2F0-405F-9D33-6C9A7A48A385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424BF3-511F-48ED-8223-F2BD70396E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8460913"/>
      </p:ext>
    </p:extLst>
  </p:cSld>
  <p:clrMapOvr>
    <a:masterClrMapping/>
  </p:clrMapOvr>
  <p:transition spd="slow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2EA8D-AED3-4A74-BB5C-FB2513B8BC71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497C38-12CC-4755-9BE8-7EB206D3F67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0206868"/>
      </p:ext>
    </p:extLst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AD086-AB8C-4417-A3FB-88ABC62D1565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2E89B-37A4-4064-8A29-F621DBD8F95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8241416"/>
      </p:ext>
    </p:extLst>
  </p:cSld>
  <p:clrMapOvr>
    <a:masterClrMapping/>
  </p:clrMapOvr>
  <p:transition spd="slow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4EDA6-9095-4165-BE70-7F3931C88231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59B68-3883-4960-9989-0AE81200DB8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4968321"/>
      </p:ext>
    </p:extLst>
  </p:cSld>
  <p:clrMapOvr>
    <a:masterClrMapping/>
  </p:clrMapOvr>
  <p:transition spd="slow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77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77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B5ACC-B627-4103-8FF3-CB08C5D23635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859C76-D652-4453-86F1-25CC2F5B752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0025065"/>
      </p:ext>
    </p:extLst>
  </p:cSld>
  <p:clrMapOvr>
    <a:masterClrMapping/>
  </p:clrMapOvr>
  <p:transition spd="slow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B793F-C767-4947-96B7-82D0D1DA4AF0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05C97-5238-40FB-8570-C335E15354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552505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8.gif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image" Target="../media/image7.gif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image" Target="../media/image6.gif"/><Relationship Id="rId5" Type="http://schemas.openxmlformats.org/officeDocument/2006/relationships/slideLayout" Target="../slideLayouts/slideLayout109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08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15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E3C3DF-BC1C-412E-9340-FD859D641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820FC1-B034-4AE2-B398-127F20AA1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EB0676-E444-4488-9642-305997A57D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80F62-8E9D-4421-A014-B6AA24043AA4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B11D6D-CEB3-455C-9ECD-6296740DC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B8C494-253C-4532-868D-DED4DF5E1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41D2A-82C1-49A6-8D7C-E907DF803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347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76251" y="17145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74AEE07-A472-4857-8F56-EEA6AA769C7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1" name="Picture 6" descr="C:\Documents and Settings\Admin\Мои документы\Мои рисунки\Анимашки\Бабочки жучки и т п\borb30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287000" y="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6" descr="C:\Documents and Settings\Admin\Мои документы\Мои рисунки\Анимашки\Бабочки жучки и т п\borb30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001251" y="4643438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2" descr="C:\Documents and Settings\Admin\Мои документы\Мои рисунки\Анимашки\цветочки\cvetok42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53000" y="5186364"/>
            <a:ext cx="2667000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5" descr="C:\Documents and Settings\Admin\Мои документы\Мои рисунки\Анимашки\Бабочки жучки и т п\166.gif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24751" y="5783264"/>
            <a:ext cx="1816100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2" descr="C:\Documents and Settings\Admin\Мои документы\Мои рисунки\Анимашки\цветочки\cvetok42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382251" y="6000750"/>
            <a:ext cx="136736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4" descr="C:\Documents and Settings\Admin\Мои документы\Мои рисунки\Анимашки\Бабочки жучки и т п\166.gif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38501" y="5726114"/>
            <a:ext cx="1911351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2" descr="C:\Documents and Settings\Admin\Мои документы\Мои рисунки\Анимашки\цветочки\cvetok42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0500" y="6072188"/>
            <a:ext cx="1255184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016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</p:sldLayoutIdLst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>
            <a:extLst>
              <a:ext uri="{FF2B5EF4-FFF2-40B4-BE49-F238E27FC236}">
                <a16:creationId xmlns:a16="http://schemas.microsoft.com/office/drawing/2014/main" id="{0837E86B-A9E0-4AB8-A2F2-365AE8B796F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202584" cy="6858000"/>
            <a:chOff x="0" y="0"/>
            <a:chExt cx="9152467" cy="6858000"/>
          </a:xfrm>
        </p:grpSpPr>
        <p:pic>
          <p:nvPicPr>
            <p:cNvPr id="1032" name="Picture 7" descr="SD-PanelContent.png">
              <a:extLst>
                <a:ext uri="{FF2B5EF4-FFF2-40B4-BE49-F238E27FC236}">
                  <a16:creationId xmlns:a16="http://schemas.microsoft.com/office/drawing/2014/main" id="{4973C73A-5BAB-4DA6-8950-A7C233969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D221763-99F2-4E78-A02E-A591B1B8C597}"/>
                </a:ext>
              </a:extLst>
            </p:cNvPr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6" name="Picture 9" descr="HDRibbonContent-UniformTrim.png">
              <a:extLst>
                <a:ext uri="{FF2B5EF4-FFF2-40B4-BE49-F238E27FC236}">
                  <a16:creationId xmlns:a16="http://schemas.microsoft.com/office/drawing/2014/main" id="{94F9D80C-91DB-4574-89CD-CD39C09B8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8434"/>
              <a:ext cx="68580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0" descr="HDRibbonContent-UniformTrim.png">
              <a:extLst>
                <a:ext uri="{FF2B5EF4-FFF2-40B4-BE49-F238E27FC236}">
                  <a16:creationId xmlns:a16="http://schemas.microsoft.com/office/drawing/2014/main" id="{5AFFBFA1-089B-4E5B-8E2B-8F174BCD1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6667" y="3128434"/>
              <a:ext cx="68580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74B4383B-47E1-47CC-B030-A3A50BA3C5B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568451" y="915989"/>
            <a:ext cx="9065683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F8BA57FE-439E-4735-BC19-30B53DB6CA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568451" y="2490789"/>
            <a:ext cx="9065683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34E09-B193-4489-B484-57F743EAF9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75133" y="5961063"/>
            <a:ext cx="15324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C4B9B-0EBF-4F24-B5FB-2B8A194773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451" y="5961063"/>
            <a:ext cx="6807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49858-F50A-4A52-A190-2509818D3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07085" y="5961063"/>
            <a:ext cx="527049" cy="2794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Garamond" panose="02020404030301010803" pitchFamily="18" charset="0"/>
              </a:defRPr>
            </a:lvl1pPr>
          </a:lstStyle>
          <a:p>
            <a:fld id="{9E0E7AC4-2620-4572-8F92-5C64B0216E1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293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</p:sldLayoutIdLst>
  <p:transition spd="slow">
    <p:push dir="u"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809132" cy="6858000"/>
          </a:xfrm>
          <a:prstGeom prst="rect">
            <a:avLst/>
          </a:prstGeom>
          <a:effectLst/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4320989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47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AutoShape 43"/>
          <p:cNvSpPr>
            <a:spLocks noChangeArrowheads="1"/>
          </p:cNvSpPr>
          <p:nvPr/>
        </p:nvSpPr>
        <p:spPr bwMode="white">
          <a:xfrm>
            <a:off x="319618" y="773114"/>
            <a:ext cx="11537949" cy="5780087"/>
          </a:xfrm>
          <a:prstGeom prst="roundRect">
            <a:avLst>
              <a:gd name="adj" fmla="val 6648"/>
            </a:avLst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tint val="21176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1800"/>
          </a:p>
        </p:txBody>
      </p:sp>
      <p:sp>
        <p:nvSpPr>
          <p:cNvPr id="1066" name="AutoShape 42"/>
          <p:cNvSpPr>
            <a:spLocks noChangeArrowheads="1"/>
          </p:cNvSpPr>
          <p:nvPr/>
        </p:nvSpPr>
        <p:spPr bwMode="auto">
          <a:xfrm>
            <a:off x="406400" y="838201"/>
            <a:ext cx="11379200" cy="5649913"/>
          </a:xfrm>
          <a:prstGeom prst="roundRect">
            <a:avLst>
              <a:gd name="adj" fmla="val 6250"/>
            </a:avLst>
          </a:prstGeom>
          <a:solidFill>
            <a:schemeClr val="bg1">
              <a:alpha val="89999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1800"/>
          </a:p>
        </p:txBody>
      </p:sp>
      <p:sp>
        <p:nvSpPr>
          <p:cNvPr id="1057" name="AutoShape 33"/>
          <p:cNvSpPr>
            <a:spLocks noChangeArrowheads="1"/>
          </p:cNvSpPr>
          <p:nvPr/>
        </p:nvSpPr>
        <p:spPr bwMode="gray">
          <a:xfrm rot="-37800000">
            <a:off x="281517" y="300038"/>
            <a:ext cx="381000" cy="304800"/>
          </a:xfrm>
          <a:prstGeom prst="triangle">
            <a:avLst>
              <a:gd name="adj" fmla="val 50000"/>
            </a:avLst>
          </a:prstGeom>
          <a:solidFill>
            <a:schemeClr val="tx1">
              <a:alpha val="84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1800"/>
          </a:p>
        </p:txBody>
      </p:sp>
      <p:sp>
        <p:nvSpPr>
          <p:cNvPr id="1058" name="AutoShape 34"/>
          <p:cNvSpPr>
            <a:spLocks noChangeArrowheads="1"/>
          </p:cNvSpPr>
          <p:nvPr/>
        </p:nvSpPr>
        <p:spPr bwMode="gray">
          <a:xfrm rot="-37800000">
            <a:off x="687917" y="300038"/>
            <a:ext cx="381000" cy="304800"/>
          </a:xfrm>
          <a:prstGeom prst="triangle">
            <a:avLst>
              <a:gd name="adj" fmla="val 50000"/>
            </a:avLst>
          </a:prstGeom>
          <a:solidFill>
            <a:schemeClr val="tx1">
              <a:alpha val="5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1800"/>
          </a:p>
        </p:txBody>
      </p:sp>
      <p:sp>
        <p:nvSpPr>
          <p:cNvPr id="1059" name="AutoShape 35"/>
          <p:cNvSpPr>
            <a:spLocks noChangeArrowheads="1"/>
          </p:cNvSpPr>
          <p:nvPr/>
        </p:nvSpPr>
        <p:spPr bwMode="gray">
          <a:xfrm rot="-37800000">
            <a:off x="1094317" y="300038"/>
            <a:ext cx="381000" cy="304800"/>
          </a:xfrm>
          <a:prstGeom prst="triangle">
            <a:avLst>
              <a:gd name="adj" fmla="val 50000"/>
            </a:avLst>
          </a:prstGeom>
          <a:solidFill>
            <a:schemeClr val="tx1">
              <a:alpha val="2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1800"/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066800"/>
            <a:ext cx="10972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586538"/>
            <a:ext cx="284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86538"/>
            <a:ext cx="386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586538"/>
            <a:ext cx="284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E73052B-62E9-450A-83E3-BDDA2F72E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27200" y="152401"/>
            <a:ext cx="101600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21412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push dir="u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4"/>
            <a:ext cx="12192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12192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6"/>
            <a:ext cx="12192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7213600" y="360364"/>
            <a:ext cx="49784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7213600" y="439739"/>
            <a:ext cx="49784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7209367" y="496889"/>
            <a:ext cx="408516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9831917" y="588963"/>
            <a:ext cx="21336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12113684" y="-1588"/>
            <a:ext cx="7620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12058651" y="-1588"/>
            <a:ext cx="3810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12033251" y="-1588"/>
            <a:ext cx="12700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11967633" y="-1588"/>
            <a:ext cx="35984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11887201" y="0"/>
            <a:ext cx="74084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11832167" y="0"/>
            <a:ext cx="10584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39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1143000"/>
            <a:ext cx="10972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40" name="Текст 12"/>
          <p:cNvSpPr>
            <a:spLocks noGrp="1"/>
          </p:cNvSpPr>
          <p:nvPr>
            <p:ph type="body" idx="1"/>
          </p:nvPr>
        </p:nvSpPr>
        <p:spPr bwMode="auto">
          <a:xfrm>
            <a:off x="609600" y="2249488"/>
            <a:ext cx="109728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82051" y="612775"/>
            <a:ext cx="1276349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092D1B4C-5860-4EF9-BECF-905874C5A47C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7010401" y="612775"/>
            <a:ext cx="1767417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98717" y="1588"/>
            <a:ext cx="1016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9CF3A2C7-44CF-4648-A81A-4BC771339C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02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push dir="u"/>
  </p:transition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9pPr>
    </p:titleStyle>
    <p:bodyStyle>
      <a:lvl1pPr marL="365125" indent="-255588" algn="l" rtl="0" fontAlgn="base">
        <a:spcBef>
          <a:spcPts val="300"/>
        </a:spcBef>
        <a:spcAft>
          <a:spcPct val="0"/>
        </a:spcAft>
        <a:buClr>
          <a:srgbClr val="0BD0D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ts val="300"/>
        </a:spcBef>
        <a:spcAft>
          <a:spcPct val="0"/>
        </a:spcAft>
        <a:buClr>
          <a:srgbClr val="0BD0D9"/>
        </a:buClr>
        <a:buFont typeface="Georgia" pitchFamily="18" charset="0"/>
        <a:buChar char="▫"/>
        <a:defRPr sz="2000" kern="1200">
          <a:solidFill>
            <a:srgbClr val="0BD0D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41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transition spd="slow">
    <p:push dir="u"/>
  </p:transition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5">
            <a:extLst>
              <a:ext uri="{FF2B5EF4-FFF2-40B4-BE49-F238E27FC236}">
                <a16:creationId xmlns:a16="http://schemas.microsoft.com/office/drawing/2014/main" id="{953073C8-F6C5-4B6B-8157-0D911915376A}"/>
              </a:ext>
            </a:extLst>
          </p:cNvPr>
          <p:cNvGrpSpPr>
            <a:grpSpLocks/>
          </p:cNvGrpSpPr>
          <p:nvPr/>
        </p:nvGrpSpPr>
        <p:grpSpPr bwMode="auto">
          <a:xfrm>
            <a:off x="0" y="228601"/>
            <a:ext cx="2641600" cy="6638925"/>
            <a:chOff x="2487613" y="285750"/>
            <a:chExt cx="2428875" cy="5654676"/>
          </a:xfrm>
        </p:grpSpPr>
        <p:sp>
          <p:nvSpPr>
            <p:cNvPr id="1046" name="Freeform 11">
              <a:extLst>
                <a:ext uri="{FF2B5EF4-FFF2-40B4-BE49-F238E27FC236}">
                  <a16:creationId xmlns:a16="http://schemas.microsoft.com/office/drawing/2014/main" id="{A3243EDC-5F35-43B0-9E9B-5FB96177F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22 w 22"/>
                <a:gd name="T1" fmla="*/ 136 h 136"/>
                <a:gd name="T2" fmla="*/ 17 w 22"/>
                <a:gd name="T3" fmla="*/ 80 h 136"/>
                <a:gd name="T4" fmla="*/ 0 w 22"/>
                <a:gd name="T5" fmla="*/ 0 h 136"/>
                <a:gd name="T6" fmla="*/ 0 w 22"/>
                <a:gd name="T7" fmla="*/ 35 h 136"/>
                <a:gd name="T8" fmla="*/ 20 w 22"/>
                <a:gd name="T9" fmla="*/ 124 h 136"/>
                <a:gd name="T10" fmla="*/ 22 w 22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047" name="Freeform 12">
              <a:extLst>
                <a:ext uri="{FF2B5EF4-FFF2-40B4-BE49-F238E27FC236}">
                  <a16:creationId xmlns:a16="http://schemas.microsoft.com/office/drawing/2014/main" id="{5D7AF705-2584-4CB1-9C71-8330A11ED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86 w 140"/>
                <a:gd name="T1" fmla="*/ 350 h 504"/>
                <a:gd name="T2" fmla="*/ 139 w 140"/>
                <a:gd name="T3" fmla="*/ 504 h 504"/>
                <a:gd name="T4" fmla="*/ 140 w 140"/>
                <a:gd name="T5" fmla="*/ 478 h 504"/>
                <a:gd name="T6" fmla="*/ 95 w 140"/>
                <a:gd name="T7" fmla="*/ 347 h 504"/>
                <a:gd name="T8" fmla="*/ 0 w 140"/>
                <a:gd name="T9" fmla="*/ 0 h 504"/>
                <a:gd name="T10" fmla="*/ 6 w 140"/>
                <a:gd name="T11" fmla="*/ 61 h 504"/>
                <a:gd name="T12" fmla="*/ 86 w 140"/>
                <a:gd name="T13" fmla="*/ 35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048" name="Freeform 13">
              <a:extLst>
                <a:ext uri="{FF2B5EF4-FFF2-40B4-BE49-F238E27FC236}">
                  <a16:creationId xmlns:a16="http://schemas.microsoft.com/office/drawing/2014/main" id="{E80C700E-93B0-4794-A3D5-222C021501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8 w 132"/>
                <a:gd name="T1" fmla="*/ 22 h 308"/>
                <a:gd name="T2" fmla="*/ 0 w 132"/>
                <a:gd name="T3" fmla="*/ 0 h 308"/>
                <a:gd name="T4" fmla="*/ 0 w 132"/>
                <a:gd name="T5" fmla="*/ 29 h 308"/>
                <a:gd name="T6" fmla="*/ 68 w 132"/>
                <a:gd name="T7" fmla="*/ 194 h 308"/>
                <a:gd name="T8" fmla="*/ 123 w 132"/>
                <a:gd name="T9" fmla="*/ 308 h 308"/>
                <a:gd name="T10" fmla="*/ 132 w 132"/>
                <a:gd name="T11" fmla="*/ 308 h 308"/>
                <a:gd name="T12" fmla="*/ 77 w 132"/>
                <a:gd name="T13" fmla="*/ 190 h 308"/>
                <a:gd name="T14" fmla="*/ 8 w 132"/>
                <a:gd name="T15" fmla="*/ 2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049" name="Freeform 14">
              <a:extLst>
                <a:ext uri="{FF2B5EF4-FFF2-40B4-BE49-F238E27FC236}">
                  <a16:creationId xmlns:a16="http://schemas.microsoft.com/office/drawing/2014/main" id="{14D78555-E1E3-4F9E-82C0-199592B47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28 w 37"/>
                <a:gd name="T1" fmla="*/ 79 h 79"/>
                <a:gd name="T2" fmla="*/ 37 w 37"/>
                <a:gd name="T3" fmla="*/ 79 h 79"/>
                <a:gd name="T4" fmla="*/ 0 w 37"/>
                <a:gd name="T5" fmla="*/ 0 h 79"/>
                <a:gd name="T6" fmla="*/ 28 w 37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050" name="Freeform 15">
              <a:extLst>
                <a:ext uri="{FF2B5EF4-FFF2-40B4-BE49-F238E27FC236}">
                  <a16:creationId xmlns:a16="http://schemas.microsoft.com/office/drawing/2014/main" id="{2602B0D3-B656-4E29-A816-14E3326F9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162 w 178"/>
                <a:gd name="T1" fmla="*/ 660 h 722"/>
                <a:gd name="T2" fmla="*/ 116 w 178"/>
                <a:gd name="T3" fmla="*/ 534 h 722"/>
                <a:gd name="T4" fmla="*/ 40 w 178"/>
                <a:gd name="T5" fmla="*/ 236 h 722"/>
                <a:gd name="T6" fmla="*/ 12 w 178"/>
                <a:gd name="T7" fmla="*/ 51 h 722"/>
                <a:gd name="T8" fmla="*/ 0 w 178"/>
                <a:gd name="T9" fmla="*/ 0 h 722"/>
                <a:gd name="T10" fmla="*/ 33 w 178"/>
                <a:gd name="T11" fmla="*/ 237 h 722"/>
                <a:gd name="T12" fmla="*/ 107 w 178"/>
                <a:gd name="T13" fmla="*/ 537 h 722"/>
                <a:gd name="T14" fmla="*/ 160 w 178"/>
                <a:gd name="T15" fmla="*/ 681 h 722"/>
                <a:gd name="T16" fmla="*/ 178 w 178"/>
                <a:gd name="T17" fmla="*/ 722 h 722"/>
                <a:gd name="T18" fmla="*/ 174 w 178"/>
                <a:gd name="T19" fmla="*/ 708 h 722"/>
                <a:gd name="T20" fmla="*/ 162 w 178"/>
                <a:gd name="T21" fmla="*/ 660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051" name="Freeform 16">
              <a:extLst>
                <a:ext uri="{FF2B5EF4-FFF2-40B4-BE49-F238E27FC236}">
                  <a16:creationId xmlns:a16="http://schemas.microsoft.com/office/drawing/2014/main" id="{F29A6936-FB7C-4A66-9679-550D0D0E7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11 w 23"/>
                <a:gd name="T1" fmla="*/ 577 h 635"/>
                <a:gd name="T2" fmla="*/ 12 w 23"/>
                <a:gd name="T3" fmla="*/ 589 h 635"/>
                <a:gd name="T4" fmla="*/ 22 w 23"/>
                <a:gd name="T5" fmla="*/ 632 h 635"/>
                <a:gd name="T6" fmla="*/ 23 w 23"/>
                <a:gd name="T7" fmla="*/ 635 h 635"/>
                <a:gd name="T8" fmla="*/ 17 w 23"/>
                <a:gd name="T9" fmla="*/ 576 h 635"/>
                <a:gd name="T10" fmla="*/ 5 w 23"/>
                <a:gd name="T11" fmla="*/ 269 h 635"/>
                <a:gd name="T12" fmla="*/ 15 w 23"/>
                <a:gd name="T13" fmla="*/ 0 h 635"/>
                <a:gd name="T14" fmla="*/ 12 w 23"/>
                <a:gd name="T15" fmla="*/ 0 h 635"/>
                <a:gd name="T16" fmla="*/ 1 w 23"/>
                <a:gd name="T17" fmla="*/ 269 h 635"/>
                <a:gd name="T18" fmla="*/ 11 w 23"/>
                <a:gd name="T19" fmla="*/ 577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052" name="Freeform 17">
              <a:extLst>
                <a:ext uri="{FF2B5EF4-FFF2-40B4-BE49-F238E27FC236}">
                  <a16:creationId xmlns:a16="http://schemas.microsoft.com/office/drawing/2014/main" id="{9E8FE712-FFA8-48B0-A9DC-F48B02087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5 w 17"/>
                <a:gd name="T3" fmla="*/ 56 h 107"/>
                <a:gd name="T4" fmla="*/ 17 w 17"/>
                <a:gd name="T5" fmla="*/ 107 h 107"/>
                <a:gd name="T6" fmla="*/ 11 w 17"/>
                <a:gd name="T7" fmla="*/ 46 h 107"/>
                <a:gd name="T8" fmla="*/ 10 w 17"/>
                <a:gd name="T9" fmla="*/ 43 h 107"/>
                <a:gd name="T10" fmla="*/ 0 w 17"/>
                <a:gd name="T1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053" name="Freeform 18">
              <a:extLst>
                <a:ext uri="{FF2B5EF4-FFF2-40B4-BE49-F238E27FC236}">
                  <a16:creationId xmlns:a16="http://schemas.microsoft.com/office/drawing/2014/main" id="{3E0C7AAF-915B-469F-A74E-40E50BC2C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5 w 41"/>
                <a:gd name="T3" fmla="*/ 93 h 222"/>
                <a:gd name="T4" fmla="*/ 17 w 41"/>
                <a:gd name="T5" fmla="*/ 166 h 222"/>
                <a:gd name="T6" fmla="*/ 24 w 41"/>
                <a:gd name="T7" fmla="*/ 184 h 222"/>
                <a:gd name="T8" fmla="*/ 41 w 41"/>
                <a:gd name="T9" fmla="*/ 222 h 222"/>
                <a:gd name="T10" fmla="*/ 38 w 41"/>
                <a:gd name="T11" fmla="*/ 212 h 222"/>
                <a:gd name="T12" fmla="*/ 13 w 41"/>
                <a:gd name="T13" fmla="*/ 92 h 222"/>
                <a:gd name="T14" fmla="*/ 8 w 41"/>
                <a:gd name="T15" fmla="*/ 22 h 222"/>
                <a:gd name="T16" fmla="*/ 7 w 41"/>
                <a:gd name="T17" fmla="*/ 18 h 222"/>
                <a:gd name="T18" fmla="*/ 0 w 41"/>
                <a:gd name="T1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054" name="Freeform 19">
              <a:extLst>
                <a:ext uri="{FF2B5EF4-FFF2-40B4-BE49-F238E27FC236}">
                  <a16:creationId xmlns:a16="http://schemas.microsoft.com/office/drawing/2014/main" id="{84E18CAC-3519-435F-B5CA-098C2E220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7 w 450"/>
                <a:gd name="T1" fmla="*/ 854 h 878"/>
                <a:gd name="T2" fmla="*/ 50 w 450"/>
                <a:gd name="T3" fmla="*/ 613 h 878"/>
                <a:gd name="T4" fmla="*/ 149 w 450"/>
                <a:gd name="T5" fmla="*/ 388 h 878"/>
                <a:gd name="T6" fmla="*/ 285 w 450"/>
                <a:gd name="T7" fmla="*/ 183 h 878"/>
                <a:gd name="T8" fmla="*/ 364 w 450"/>
                <a:gd name="T9" fmla="*/ 89 h 878"/>
                <a:gd name="T10" fmla="*/ 406 w 450"/>
                <a:gd name="T11" fmla="*/ 44 h 878"/>
                <a:gd name="T12" fmla="*/ 450 w 450"/>
                <a:gd name="T13" fmla="*/ 1 h 878"/>
                <a:gd name="T14" fmla="*/ 450 w 450"/>
                <a:gd name="T15" fmla="*/ 0 h 878"/>
                <a:gd name="T16" fmla="*/ 405 w 450"/>
                <a:gd name="T17" fmla="*/ 43 h 878"/>
                <a:gd name="T18" fmla="*/ 363 w 450"/>
                <a:gd name="T19" fmla="*/ 88 h 878"/>
                <a:gd name="T20" fmla="*/ 283 w 450"/>
                <a:gd name="T21" fmla="*/ 181 h 878"/>
                <a:gd name="T22" fmla="*/ 145 w 450"/>
                <a:gd name="T23" fmla="*/ 386 h 878"/>
                <a:gd name="T24" fmla="*/ 45 w 450"/>
                <a:gd name="T25" fmla="*/ 611 h 878"/>
                <a:gd name="T26" fmla="*/ 0 w 450"/>
                <a:gd name="T27" fmla="*/ 854 h 878"/>
                <a:gd name="T28" fmla="*/ 0 w 450"/>
                <a:gd name="T29" fmla="*/ 859 h 878"/>
                <a:gd name="T30" fmla="*/ 7 w 450"/>
                <a:gd name="T31" fmla="*/ 878 h 878"/>
                <a:gd name="T32" fmla="*/ 7 w 450"/>
                <a:gd name="T33" fmla="*/ 854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055" name="Freeform 20">
              <a:extLst>
                <a:ext uri="{FF2B5EF4-FFF2-40B4-BE49-F238E27FC236}">
                  <a16:creationId xmlns:a16="http://schemas.microsoft.com/office/drawing/2014/main" id="{FE2F7795-4807-41BB-AF83-1CBBEC211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26 w 35"/>
                <a:gd name="T3" fmla="*/ 73 h 73"/>
                <a:gd name="T4" fmla="*/ 35 w 35"/>
                <a:gd name="T5" fmla="*/ 73 h 73"/>
                <a:gd name="T6" fmla="*/ 0 w 35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056" name="Freeform 21">
              <a:extLst>
                <a:ext uri="{FF2B5EF4-FFF2-40B4-BE49-F238E27FC236}">
                  <a16:creationId xmlns:a16="http://schemas.microsoft.com/office/drawing/2014/main" id="{2EB175D0-329A-42A0-B2B0-9BF68A693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7 w 8"/>
                <a:gd name="T1" fmla="*/ 44 h 48"/>
                <a:gd name="T2" fmla="*/ 8 w 8"/>
                <a:gd name="T3" fmla="*/ 48 h 48"/>
                <a:gd name="T4" fmla="*/ 8 w 8"/>
                <a:gd name="T5" fmla="*/ 19 h 48"/>
                <a:gd name="T6" fmla="*/ 1 w 8"/>
                <a:gd name="T7" fmla="*/ 0 h 48"/>
                <a:gd name="T8" fmla="*/ 0 w 8"/>
                <a:gd name="T9" fmla="*/ 26 h 48"/>
                <a:gd name="T10" fmla="*/ 7 w 8"/>
                <a:gd name="T1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057" name="Freeform 22">
              <a:extLst>
                <a:ext uri="{FF2B5EF4-FFF2-40B4-BE49-F238E27FC236}">
                  <a16:creationId xmlns:a16="http://schemas.microsoft.com/office/drawing/2014/main" id="{C112F281-6A06-4C93-A76A-E64B60863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7 w 52"/>
                <a:gd name="T1" fmla="*/ 18 h 135"/>
                <a:gd name="T2" fmla="*/ 0 w 52"/>
                <a:gd name="T3" fmla="*/ 0 h 135"/>
                <a:gd name="T4" fmla="*/ 12 w 52"/>
                <a:gd name="T5" fmla="*/ 48 h 135"/>
                <a:gd name="T6" fmla="*/ 16 w 52"/>
                <a:gd name="T7" fmla="*/ 62 h 135"/>
                <a:gd name="T8" fmla="*/ 51 w 52"/>
                <a:gd name="T9" fmla="*/ 135 h 135"/>
                <a:gd name="T10" fmla="*/ 52 w 52"/>
                <a:gd name="T11" fmla="*/ 135 h 135"/>
                <a:gd name="T12" fmla="*/ 24 w 52"/>
                <a:gd name="T13" fmla="*/ 56 h 135"/>
                <a:gd name="T14" fmla="*/ 7 w 52"/>
                <a:gd name="T15" fmla="*/ 1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</p:grpSp>
      <p:grpSp>
        <p:nvGrpSpPr>
          <p:cNvPr id="1027" name="Group 48">
            <a:extLst>
              <a:ext uri="{FF2B5EF4-FFF2-40B4-BE49-F238E27FC236}">
                <a16:creationId xmlns:a16="http://schemas.microsoft.com/office/drawing/2014/main" id="{9699580B-42B0-4C56-9CC3-5116FA9A5A01}"/>
              </a:ext>
            </a:extLst>
          </p:cNvPr>
          <p:cNvGrpSpPr>
            <a:grpSpLocks/>
          </p:cNvGrpSpPr>
          <p:nvPr/>
        </p:nvGrpSpPr>
        <p:grpSpPr bwMode="auto">
          <a:xfrm>
            <a:off x="27518" y="0"/>
            <a:ext cx="2603500" cy="6853238"/>
            <a:chOff x="6627813" y="196102"/>
            <a:chExt cx="1952625" cy="5677649"/>
          </a:xfrm>
        </p:grpSpPr>
        <p:sp>
          <p:nvSpPr>
            <p:cNvPr id="1034" name="Freeform 27">
              <a:extLst>
                <a:ext uri="{FF2B5EF4-FFF2-40B4-BE49-F238E27FC236}">
                  <a16:creationId xmlns:a16="http://schemas.microsoft.com/office/drawing/2014/main" id="{EE9E0C8F-6C12-48AD-B034-0D15713F7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>
                <a:gd name="T0" fmla="*/ 7 w 103"/>
                <a:gd name="T1" fmla="*/ 210 h 920"/>
                <a:gd name="T2" fmla="*/ 26 w 103"/>
                <a:gd name="T3" fmla="*/ 445 h 920"/>
                <a:gd name="T4" fmla="*/ 57 w 103"/>
                <a:gd name="T5" fmla="*/ 679 h 920"/>
                <a:gd name="T6" fmla="*/ 101 w 103"/>
                <a:gd name="T7" fmla="*/ 911 h 920"/>
                <a:gd name="T8" fmla="*/ 103 w 103"/>
                <a:gd name="T9" fmla="*/ 920 h 920"/>
                <a:gd name="T10" fmla="*/ 99 w 103"/>
                <a:gd name="T11" fmla="*/ 874 h 920"/>
                <a:gd name="T12" fmla="*/ 99 w 103"/>
                <a:gd name="T13" fmla="*/ 866 h 920"/>
                <a:gd name="T14" fmla="*/ 63 w 103"/>
                <a:gd name="T15" fmla="*/ 678 h 920"/>
                <a:gd name="T16" fmla="*/ 30 w 103"/>
                <a:gd name="T17" fmla="*/ 444 h 920"/>
                <a:gd name="T18" fmla="*/ 9 w 103"/>
                <a:gd name="T19" fmla="*/ 209 h 920"/>
                <a:gd name="T20" fmla="*/ 3 w 103"/>
                <a:gd name="T21" fmla="*/ 92 h 920"/>
                <a:gd name="T22" fmla="*/ 1 w 103"/>
                <a:gd name="T23" fmla="*/ 0 h 920"/>
                <a:gd name="T24" fmla="*/ 0 w 103"/>
                <a:gd name="T25" fmla="*/ 0 h 920"/>
                <a:gd name="T26" fmla="*/ 1 w 103"/>
                <a:gd name="T27" fmla="*/ 92 h 920"/>
                <a:gd name="T28" fmla="*/ 7 w 103"/>
                <a:gd name="T29" fmla="*/ 210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035" name="Freeform 28">
              <a:extLst>
                <a:ext uri="{FF2B5EF4-FFF2-40B4-BE49-F238E27FC236}">
                  <a16:creationId xmlns:a16="http://schemas.microsoft.com/office/drawing/2014/main" id="{8CC8D354-E1B5-458C-B9D1-B803BC391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53 w 88"/>
                <a:gd name="T1" fmla="*/ 229 h 330"/>
                <a:gd name="T2" fmla="*/ 88 w 88"/>
                <a:gd name="T3" fmla="*/ 330 h 330"/>
                <a:gd name="T4" fmla="*/ 88 w 88"/>
                <a:gd name="T5" fmla="*/ 308 h 330"/>
                <a:gd name="T6" fmla="*/ 88 w 88"/>
                <a:gd name="T7" fmla="*/ 304 h 330"/>
                <a:gd name="T8" fmla="*/ 62 w 88"/>
                <a:gd name="T9" fmla="*/ 226 h 330"/>
                <a:gd name="T10" fmla="*/ 0 w 88"/>
                <a:gd name="T11" fmla="*/ 0 h 330"/>
                <a:gd name="T12" fmla="*/ 7 w 88"/>
                <a:gd name="T13" fmla="*/ 63 h 330"/>
                <a:gd name="T14" fmla="*/ 53 w 88"/>
                <a:gd name="T15" fmla="*/ 22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036" name="Freeform 29">
              <a:extLst>
                <a:ext uri="{FF2B5EF4-FFF2-40B4-BE49-F238E27FC236}">
                  <a16:creationId xmlns:a16="http://schemas.microsoft.com/office/drawing/2014/main" id="{2448E8D0-5AF0-4CC6-BCDD-19B63E7B8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6 w 90"/>
                <a:gd name="T1" fmla="*/ 15 h 207"/>
                <a:gd name="T2" fmla="*/ 0 w 90"/>
                <a:gd name="T3" fmla="*/ 0 h 207"/>
                <a:gd name="T4" fmla="*/ 1 w 90"/>
                <a:gd name="T5" fmla="*/ 29 h 207"/>
                <a:gd name="T6" fmla="*/ 42 w 90"/>
                <a:gd name="T7" fmla="*/ 127 h 207"/>
                <a:gd name="T8" fmla="*/ 80 w 90"/>
                <a:gd name="T9" fmla="*/ 207 h 207"/>
                <a:gd name="T10" fmla="*/ 90 w 90"/>
                <a:gd name="T11" fmla="*/ 207 h 207"/>
                <a:gd name="T12" fmla="*/ 50 w 90"/>
                <a:gd name="T13" fmla="*/ 123 h 207"/>
                <a:gd name="T14" fmla="*/ 6 w 90"/>
                <a:gd name="T15" fmla="*/ 1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037" name="Freeform 30">
              <a:extLst>
                <a:ext uri="{FF2B5EF4-FFF2-40B4-BE49-F238E27FC236}">
                  <a16:creationId xmlns:a16="http://schemas.microsoft.com/office/drawing/2014/main" id="{85FA3120-4060-4803-833C-3286EC267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101 w 115"/>
                <a:gd name="T1" fmla="*/ 409 h 467"/>
                <a:gd name="T2" fmla="*/ 78 w 115"/>
                <a:gd name="T3" fmla="*/ 344 h 467"/>
                <a:gd name="T4" fmla="*/ 29 w 115"/>
                <a:gd name="T5" fmla="*/ 151 h 467"/>
                <a:gd name="T6" fmla="*/ 13 w 115"/>
                <a:gd name="T7" fmla="*/ 53 h 467"/>
                <a:gd name="T8" fmla="*/ 0 w 115"/>
                <a:gd name="T9" fmla="*/ 0 h 467"/>
                <a:gd name="T10" fmla="*/ 21 w 115"/>
                <a:gd name="T11" fmla="*/ 152 h 467"/>
                <a:gd name="T12" fmla="*/ 69 w 115"/>
                <a:gd name="T13" fmla="*/ 347 h 467"/>
                <a:gd name="T14" fmla="*/ 103 w 115"/>
                <a:gd name="T15" fmla="*/ 441 h 467"/>
                <a:gd name="T16" fmla="*/ 115 w 115"/>
                <a:gd name="T17" fmla="*/ 467 h 467"/>
                <a:gd name="T18" fmla="*/ 112 w 115"/>
                <a:gd name="T19" fmla="*/ 458 h 467"/>
                <a:gd name="T20" fmla="*/ 101 w 115"/>
                <a:gd name="T21" fmla="*/ 409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038" name="Freeform 31">
              <a:extLst>
                <a:ext uri="{FF2B5EF4-FFF2-40B4-BE49-F238E27FC236}">
                  <a16:creationId xmlns:a16="http://schemas.microsoft.com/office/drawing/2014/main" id="{DB084CB0-8AC2-4806-8603-B2AB248C5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17 w 36"/>
                <a:gd name="T1" fmla="*/ 633 h 633"/>
                <a:gd name="T2" fmla="*/ 13 w 36"/>
                <a:gd name="T3" fmla="*/ 597 h 633"/>
                <a:gd name="T4" fmla="*/ 5 w 36"/>
                <a:gd name="T5" fmla="*/ 398 h 633"/>
                <a:gd name="T6" fmla="*/ 13 w 36"/>
                <a:gd name="T7" fmla="*/ 198 h 633"/>
                <a:gd name="T8" fmla="*/ 22 w 36"/>
                <a:gd name="T9" fmla="*/ 99 h 633"/>
                <a:gd name="T10" fmla="*/ 36 w 36"/>
                <a:gd name="T11" fmla="*/ 0 h 633"/>
                <a:gd name="T12" fmla="*/ 35 w 36"/>
                <a:gd name="T13" fmla="*/ 0 h 633"/>
                <a:gd name="T14" fmla="*/ 20 w 36"/>
                <a:gd name="T15" fmla="*/ 99 h 633"/>
                <a:gd name="T16" fmla="*/ 10 w 36"/>
                <a:gd name="T17" fmla="*/ 198 h 633"/>
                <a:gd name="T18" fmla="*/ 1 w 36"/>
                <a:gd name="T19" fmla="*/ 398 h 633"/>
                <a:gd name="T20" fmla="*/ 7 w 36"/>
                <a:gd name="T21" fmla="*/ 589 h 633"/>
                <a:gd name="T22" fmla="*/ 16 w 36"/>
                <a:gd name="T23" fmla="*/ 632 h 633"/>
                <a:gd name="T24" fmla="*/ 17 w 36"/>
                <a:gd name="T25" fmla="*/ 633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039" name="Freeform 32">
              <a:extLst>
                <a:ext uri="{FF2B5EF4-FFF2-40B4-BE49-F238E27FC236}">
                  <a16:creationId xmlns:a16="http://schemas.microsoft.com/office/drawing/2014/main" id="{5D9968AA-4C5A-4877-8DA7-93E205837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22 w 28"/>
                <a:gd name="T1" fmla="*/ 59 h 59"/>
                <a:gd name="T2" fmla="*/ 28 w 28"/>
                <a:gd name="T3" fmla="*/ 59 h 59"/>
                <a:gd name="T4" fmla="*/ 0 w 28"/>
                <a:gd name="T5" fmla="*/ 0 h 59"/>
                <a:gd name="T6" fmla="*/ 22 w 28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040" name="Freeform 33">
              <a:extLst>
                <a:ext uri="{FF2B5EF4-FFF2-40B4-BE49-F238E27FC236}">
                  <a16:creationId xmlns:a16="http://schemas.microsoft.com/office/drawing/2014/main" id="{484204C3-DEDD-4A93-81EF-BFA2DA971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4 w 17"/>
                <a:gd name="T1" fmla="*/ 54 h 107"/>
                <a:gd name="T2" fmla="*/ 17 w 17"/>
                <a:gd name="T3" fmla="*/ 107 h 107"/>
                <a:gd name="T4" fmla="*/ 10 w 17"/>
                <a:gd name="T5" fmla="*/ 44 h 107"/>
                <a:gd name="T6" fmla="*/ 9 w 17"/>
                <a:gd name="T7" fmla="*/ 43 h 107"/>
                <a:gd name="T8" fmla="*/ 0 w 17"/>
                <a:gd name="T9" fmla="*/ 0 h 107"/>
                <a:gd name="T10" fmla="*/ 0 w 17"/>
                <a:gd name="T11" fmla="*/ 8 h 107"/>
                <a:gd name="T12" fmla="*/ 4 w 17"/>
                <a:gd name="T13" fmla="*/ 5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041" name="Freeform 34">
              <a:extLst>
                <a:ext uri="{FF2B5EF4-FFF2-40B4-BE49-F238E27FC236}">
                  <a16:creationId xmlns:a16="http://schemas.microsoft.com/office/drawing/2014/main" id="{E4465DC6-4EEB-426A-B90E-431A8F2E6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8 w 294"/>
                <a:gd name="T1" fmla="*/ 553 h 568"/>
                <a:gd name="T2" fmla="*/ 35 w 294"/>
                <a:gd name="T3" fmla="*/ 397 h 568"/>
                <a:gd name="T4" fmla="*/ 99 w 294"/>
                <a:gd name="T5" fmla="*/ 252 h 568"/>
                <a:gd name="T6" fmla="*/ 187 w 294"/>
                <a:gd name="T7" fmla="*/ 119 h 568"/>
                <a:gd name="T8" fmla="*/ 238 w 294"/>
                <a:gd name="T9" fmla="*/ 58 h 568"/>
                <a:gd name="T10" fmla="*/ 265 w 294"/>
                <a:gd name="T11" fmla="*/ 28 h 568"/>
                <a:gd name="T12" fmla="*/ 294 w 294"/>
                <a:gd name="T13" fmla="*/ 0 h 568"/>
                <a:gd name="T14" fmla="*/ 293 w 294"/>
                <a:gd name="T15" fmla="*/ 0 h 568"/>
                <a:gd name="T16" fmla="*/ 264 w 294"/>
                <a:gd name="T17" fmla="*/ 27 h 568"/>
                <a:gd name="T18" fmla="*/ 237 w 294"/>
                <a:gd name="T19" fmla="*/ 56 h 568"/>
                <a:gd name="T20" fmla="*/ 185 w 294"/>
                <a:gd name="T21" fmla="*/ 117 h 568"/>
                <a:gd name="T22" fmla="*/ 95 w 294"/>
                <a:gd name="T23" fmla="*/ 249 h 568"/>
                <a:gd name="T24" fmla="*/ 30 w 294"/>
                <a:gd name="T25" fmla="*/ 396 h 568"/>
                <a:gd name="T26" fmla="*/ 0 w 294"/>
                <a:gd name="T27" fmla="*/ 549 h 568"/>
                <a:gd name="T28" fmla="*/ 7 w 294"/>
                <a:gd name="T29" fmla="*/ 568 h 568"/>
                <a:gd name="T30" fmla="*/ 8 w 294"/>
                <a:gd name="T31" fmla="*/ 553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042" name="Freeform 35">
              <a:extLst>
                <a:ext uri="{FF2B5EF4-FFF2-40B4-BE49-F238E27FC236}">
                  <a16:creationId xmlns:a16="http://schemas.microsoft.com/office/drawing/2014/main" id="{5AF7E840-E5D6-425A-91FB-F9FB11B42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19 w 25"/>
                <a:gd name="T3" fmla="*/ 53 h 53"/>
                <a:gd name="T4" fmla="*/ 25 w 25"/>
                <a:gd name="T5" fmla="*/ 53 h 53"/>
                <a:gd name="T6" fmla="*/ 0 w 25"/>
                <a:gd name="T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043" name="Freeform 36">
              <a:extLst>
                <a:ext uri="{FF2B5EF4-FFF2-40B4-BE49-F238E27FC236}">
                  <a16:creationId xmlns:a16="http://schemas.microsoft.com/office/drawing/2014/main" id="{495DA331-4DBA-42B8-9981-783EBB932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7 w 29"/>
                <a:gd name="T3" fmla="*/ 89 h 141"/>
                <a:gd name="T4" fmla="*/ 18 w 29"/>
                <a:gd name="T5" fmla="*/ 117 h 141"/>
                <a:gd name="T6" fmla="*/ 29 w 29"/>
                <a:gd name="T7" fmla="*/ 141 h 141"/>
                <a:gd name="T8" fmla="*/ 27 w 29"/>
                <a:gd name="T9" fmla="*/ 135 h 141"/>
                <a:gd name="T10" fmla="*/ 8 w 29"/>
                <a:gd name="T11" fmla="*/ 22 h 141"/>
                <a:gd name="T12" fmla="*/ 4 w 29"/>
                <a:gd name="T13" fmla="*/ 11 h 141"/>
                <a:gd name="T14" fmla="*/ 0 w 29"/>
                <a:gd name="T1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044" name="Freeform 37">
              <a:extLst>
                <a:ext uri="{FF2B5EF4-FFF2-40B4-BE49-F238E27FC236}">
                  <a16:creationId xmlns:a16="http://schemas.microsoft.com/office/drawing/2014/main" id="{58C6A670-6D1E-4D7B-BC59-181B0387F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26 h 48"/>
                <a:gd name="T2" fmla="*/ 4 w 8"/>
                <a:gd name="T3" fmla="*/ 37 h 48"/>
                <a:gd name="T4" fmla="*/ 8 w 8"/>
                <a:gd name="T5" fmla="*/ 48 h 48"/>
                <a:gd name="T6" fmla="*/ 7 w 8"/>
                <a:gd name="T7" fmla="*/ 19 h 48"/>
                <a:gd name="T8" fmla="*/ 0 w 8"/>
                <a:gd name="T9" fmla="*/ 0 h 48"/>
                <a:gd name="T10" fmla="*/ 0 w 8"/>
                <a:gd name="T11" fmla="*/ 4 h 48"/>
                <a:gd name="T12" fmla="*/ 0 w 8"/>
                <a:gd name="T13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1045" name="Freeform 38">
              <a:extLst>
                <a:ext uri="{FF2B5EF4-FFF2-40B4-BE49-F238E27FC236}">
                  <a16:creationId xmlns:a16="http://schemas.microsoft.com/office/drawing/2014/main" id="{06E60BCF-801C-4C16-B22E-7DA94BA23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11 w 44"/>
                <a:gd name="T1" fmla="*/ 28 h 111"/>
                <a:gd name="T2" fmla="*/ 0 w 44"/>
                <a:gd name="T3" fmla="*/ 0 h 111"/>
                <a:gd name="T4" fmla="*/ 11 w 44"/>
                <a:gd name="T5" fmla="*/ 49 h 111"/>
                <a:gd name="T6" fmla="*/ 14 w 44"/>
                <a:gd name="T7" fmla="*/ 58 h 111"/>
                <a:gd name="T8" fmla="*/ 39 w 44"/>
                <a:gd name="T9" fmla="*/ 111 h 111"/>
                <a:gd name="T10" fmla="*/ 44 w 44"/>
                <a:gd name="T11" fmla="*/ 111 h 111"/>
                <a:gd name="T12" fmla="*/ 22 w 44"/>
                <a:gd name="T13" fmla="*/ 52 h 111"/>
                <a:gd name="T14" fmla="*/ 11 w 44"/>
                <a:gd name="T15" fmla="*/ 2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B1CA3EB7-567C-478A-BB6F-29BE2E7EC451}"/>
              </a:ext>
            </a:extLst>
          </p:cNvPr>
          <p:cNvSpPr/>
          <p:nvPr/>
        </p:nvSpPr>
        <p:spPr>
          <a:xfrm>
            <a:off x="1" y="0"/>
            <a:ext cx="243417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>
            <a:extLst>
              <a:ext uri="{FF2B5EF4-FFF2-40B4-BE49-F238E27FC236}">
                <a16:creationId xmlns:a16="http://schemas.microsoft.com/office/drawing/2014/main" id="{5342C2F2-E37D-4A18-810C-E39F8432E5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92917" y="623888"/>
            <a:ext cx="8786283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30" name="Text Placeholder 2">
            <a:extLst>
              <a:ext uri="{FF2B5EF4-FFF2-40B4-BE49-F238E27FC236}">
                <a16:creationId xmlns:a16="http://schemas.microsoft.com/office/drawing/2014/main" id="{3B99C68C-B32C-4CCC-AD0F-5214EB835D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590800" y="2133600"/>
            <a:ext cx="8788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ECCA1-82A1-401E-B22F-E47CF0FB93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63201" y="6135689"/>
            <a:ext cx="1022351" cy="369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5A8CFD0-96D4-424C-9E3C-42D8C4ED84E9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9305E-587C-4B44-BA1E-BD4657729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90800" y="6135689"/>
            <a:ext cx="76221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331B4-F126-48A8-B115-DCDAC87BD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681567" y="787401"/>
            <a:ext cx="78105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000">
                <a:solidFill>
                  <a:srgbClr val="FEFFFF"/>
                </a:solidFill>
              </a:defRPr>
            </a:lvl1pPr>
          </a:lstStyle>
          <a:p>
            <a:fld id="{6AC01215-5ED6-46DB-9A74-87674E62260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480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</p:sldLayoutIdLst>
  <p:transition spd="slow">
    <p:push dir="u"/>
  </p:transition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rgbClr val="1581AA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rgbClr val="1581AA"/>
          </a:solidFill>
          <a:latin typeface="Century Gothic" panose="020B0502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rgbClr val="1581AA"/>
          </a:solidFill>
          <a:latin typeface="Century Gothic" panose="020B0502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rgbClr val="1581AA"/>
          </a:solidFill>
          <a:latin typeface="Century Gothic" panose="020B0502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rgbClr val="1581AA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>
            <a:extLst>
              <a:ext uri="{FF2B5EF4-FFF2-40B4-BE49-F238E27FC236}">
                <a16:creationId xmlns:a16="http://schemas.microsoft.com/office/drawing/2014/main" id="{8960434C-6B41-4783-92E4-D4917491B769}"/>
              </a:ext>
            </a:extLst>
          </p:cNvPr>
          <p:cNvGrpSpPr>
            <a:grpSpLocks/>
          </p:cNvGrpSpPr>
          <p:nvPr/>
        </p:nvGrpSpPr>
        <p:grpSpPr bwMode="auto">
          <a:xfrm>
            <a:off x="-10584" y="-7938"/>
            <a:ext cx="12227984" cy="6873876"/>
            <a:chOff x="-8467" y="-8468"/>
            <a:chExt cx="9171317" cy="687493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030A43C-B4FB-4C2B-9C25-6888DE463485}"/>
                </a:ext>
              </a:extLst>
            </p:cNvPr>
            <p:cNvSpPr/>
            <p:nvPr/>
          </p:nvSpPr>
          <p:spPr>
            <a:xfrm>
              <a:off x="-8467" y="4013290"/>
              <a:ext cx="457217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FF5CFB7-8037-4431-B390-D8E25758F3F3}"/>
                </a:ext>
              </a:extLst>
            </p:cNvPr>
            <p:cNvCxnSpPr/>
            <p:nvPr/>
          </p:nvCxnSpPr>
          <p:spPr>
            <a:xfrm flipV="1">
              <a:off x="5130455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1F5A8D1-953E-4818-A234-0B14C3105F8C}"/>
                </a:ext>
              </a:extLst>
            </p:cNvPr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D9ED05F-9002-415B-93AE-544032919F93}"/>
                </a:ext>
              </a:extLst>
            </p:cNvPr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FD2D946-C2E3-46E2-BF94-E4526BB1DC9F}"/>
                </a:ext>
              </a:extLst>
            </p:cNvPr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491B463-39A1-4B7E-ACAB-327BB25DF30B}"/>
                </a:ext>
              </a:extLst>
            </p:cNvPr>
            <p:cNvSpPr/>
            <p:nvPr/>
          </p:nvSpPr>
          <p:spPr>
            <a:xfrm>
              <a:off x="6638634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C8398A8-FF19-4C86-8005-98AA7D85A894}"/>
                </a:ext>
              </a:extLst>
            </p:cNvPr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D796C88-8F3F-48BE-B9E1-16E3AF16F48C}"/>
                </a:ext>
              </a:extLst>
            </p:cNvPr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38DE69-91E5-44AF-AA89-D107C8000493}"/>
                </a:ext>
              </a:extLst>
            </p:cNvPr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EA8413E-000D-4147-ABF2-151FC0AD59B5}"/>
                </a:ext>
              </a:extLst>
            </p:cNvPr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7BD59D59-DAD9-4B0E-82E4-051FEB87E1D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12801" y="609600"/>
            <a:ext cx="8464551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ED555FFD-8056-4571-AA00-B6C40E1CEB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12801" y="2160589"/>
            <a:ext cx="8464551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5C770-73E7-4752-913B-4FA788942B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7251" y="6042026"/>
            <a:ext cx="91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D6ECFF">
                    <a:shade val="50000"/>
                  </a:srgbClr>
                </a:solidFill>
                <a:latin typeface="Verdana"/>
              </a:defRPr>
            </a:lvl1pPr>
          </a:lstStyle>
          <a:p>
            <a:pPr>
              <a:defRPr/>
            </a:pPr>
            <a:fld id="{65208FDA-4CA7-428E-83C3-68BBFDE18D8B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DEC69-EA28-4085-B839-B7AEA0E2C7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800" y="6042026"/>
            <a:ext cx="6163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D6ECFF">
                    <a:shade val="50000"/>
                  </a:srgbClr>
                </a:solidFill>
                <a:latin typeface="Verdan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91834-7125-4255-A1A4-BEAB592A77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3667" y="6042026"/>
            <a:ext cx="683684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9DADBC"/>
                </a:solidFill>
                <a:latin typeface="Verdana" panose="020B0604030504040204" pitchFamily="34" charset="0"/>
              </a:defRPr>
            </a:lvl1pPr>
          </a:lstStyle>
          <a:p>
            <a:fld id="{313F2C1A-7A10-4570-83B7-571EBD7939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9244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p:transition spd="slow">
    <p:push dir="u"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811C6-114E-4436-9576-B2440179954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10237-CD4D-41E3-9A9C-A76403B7B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386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2060"/>
                </a:solidFill>
                <a:latin typeface="+mn-lt"/>
              </a:defRPr>
            </a:lvl1pPr>
          </a:lstStyle>
          <a:p>
            <a:pPr>
              <a:defRPr/>
            </a:pPr>
            <a:fld id="{0F1F05B5-8999-46F8-AA2A-F77FF1F2F9C8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206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2060"/>
                </a:solidFill>
                <a:latin typeface="Franklin Gothic Book" panose="020B05030201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307F621-47EB-4DC9-B218-718D03FA8FF0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1885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 w="1905">
            <a:solidFill>
              <a:schemeClr val="bg1">
                <a:lumMod val="95000"/>
              </a:schemeClr>
            </a:solidFill>
          </a:ln>
          <a:solidFill>
            <a:srgbClr val="00339A"/>
          </a:soli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+mj-lt"/>
          <a:ea typeface="+mj-ea"/>
          <a:cs typeface="Tahom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 kern="1200">
          <a:solidFill>
            <a:srgbClr val="48322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800" kern="1200">
          <a:solidFill>
            <a:srgbClr val="483226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 kern="1200">
          <a:solidFill>
            <a:srgbClr val="483226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000" kern="1200">
          <a:solidFill>
            <a:srgbClr val="483226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000" kern="1200">
          <a:solidFill>
            <a:srgbClr val="4832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6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natalya.teslenko.72@mail.r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20291" y="847001"/>
            <a:ext cx="764770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уроках обучения родному (русскому) языку в начальной школе с использованием этнокультурного компонента»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16636" y="54448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964383" y="4946073"/>
            <a:ext cx="5726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Тесленко Наталья Алексеевна, учитель начальных классов, заместитель директора по УВР МБОУ «Лицей №19» город Майкоп, Республика Адыгея</a:t>
            </a:r>
          </a:p>
        </p:txBody>
      </p:sp>
    </p:spTree>
    <p:extLst>
      <p:ext uri="{BB962C8B-B14F-4D97-AF65-F5344CB8AC3E}">
        <p14:creationId xmlns:p14="http://schemas.microsoft.com/office/powerpoint/2010/main" val="45090618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6783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933" y="1110287"/>
            <a:ext cx="8865433" cy="506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4076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5636301" y="299803"/>
            <a:ext cx="62359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 по разделу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«ПРОШЛОЕ и НАСТОЯЩЕЕ»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979210" y="179882"/>
            <a:ext cx="2318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РОДНОЙ РУССКИЙ ЯЗЫК 2 КЛАСС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69035" y="1553713"/>
            <a:ext cx="8139659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связаны между собой две фотографии?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210" y="2233533"/>
            <a:ext cx="3962743" cy="29141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5475" y="2233533"/>
            <a:ext cx="4796853" cy="386746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95" y="571500"/>
            <a:ext cx="7195279" cy="571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64315" y="1094282"/>
            <a:ext cx="319290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жил волшебник.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Евгений Шварц называл Майкоп «родиной своей души»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(1906-1913 гг.)</a:t>
            </a:r>
          </a:p>
        </p:txBody>
      </p:sp>
    </p:spTree>
    <p:extLst>
      <p:ext uri="{BB962C8B-B14F-4D97-AF65-F5344CB8AC3E}">
        <p14:creationId xmlns:p14="http://schemas.microsoft.com/office/powerpoint/2010/main" val="208457941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6" descr="C:\Documents and Settings\Шимко Елена\Рабочий стол\500px-Stylised_Lithium_Atom.jpg">
            <a:extLst>
              <a:ext uri="{FF2B5EF4-FFF2-40B4-BE49-F238E27FC236}">
                <a16:creationId xmlns:a16="http://schemas.microsoft.com/office/drawing/2014/main" id="{36E518DA-D8BF-4876-8F45-7B7DCA014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840" y="124289"/>
            <a:ext cx="1689716" cy="190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4750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1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 одежке встречают..»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260" y="1454205"/>
            <a:ext cx="3933825" cy="4612987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4178" y="2323635"/>
            <a:ext cx="3192905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09505" y="599607"/>
            <a:ext cx="62528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Древнейшее русское название нательной мужской и женской одежды. По мнению исследователей, это слово произошло от слова 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— кусок, обрывок ткани.</a:t>
            </a: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5126635" y="2538600"/>
            <a:ext cx="2668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ЭТО? 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5126635" y="3138206"/>
            <a:ext cx="36226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одежде каких народов проживающих в нашей республике, есть этот предмет одежды?</a:t>
            </a:r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2" descr="C:\Documents and Settings\School\Local Settings\Temporary Internet Files\Content.IE5\2XK1HHOA\MC900251503[1].wmf">
            <a:extLst>
              <a:ext uri="{FF2B5EF4-FFF2-40B4-BE49-F238E27FC236}">
                <a16:creationId xmlns:a16="http://schemas.microsoft.com/office/drawing/2014/main" id="{A5B13727-14E0-4322-9EDB-723041407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5039" y="275008"/>
            <a:ext cx="2001164" cy="19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49903"/>
            <a:ext cx="36276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2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«Хороши щи..»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4951" y="275008"/>
            <a:ext cx="3607633" cy="33409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1302" y="3512010"/>
            <a:ext cx="2908092" cy="31479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282" y="3044003"/>
            <a:ext cx="3122951" cy="30719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4853" y="1622308"/>
            <a:ext cx="39424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русское блюдо символизирующее солнце?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902" y="3267982"/>
            <a:ext cx="2580749" cy="33919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67266" y="275008"/>
            <a:ext cx="32718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Напиши названия русских блюд. Укажи название блюда, которое означает дробить, тереть…</a:t>
            </a: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6309320"/>
            <a:ext cx="9144000" cy="5486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9861" y="254833"/>
            <a:ext cx="51865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3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«Делу время, потехе час..»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39265" y="104932"/>
            <a:ext cx="2878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ПОИГРАЕМ?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134909" y="1046341"/>
            <a:ext cx="115274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Русская народная игра «Лягушки на болоте»</a:t>
            </a:r>
          </a:p>
          <a:p>
            <a:endParaRPr lang="ru-RU" dirty="0"/>
          </a:p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dirty="0"/>
              <a:t> Развивать у детей умение действовать по сигналу, упражнять в прыжках на двух ногах.</a:t>
            </a:r>
          </a:p>
          <a:p>
            <a:endParaRPr lang="ru-RU" dirty="0"/>
          </a:p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Описание:</a:t>
            </a:r>
            <a:r>
              <a:rPr lang="ru-RU" dirty="0"/>
              <a:t> С двух сторон очерчивают берега, в середине - болото. На одном из берегов находится журавль (за чертой). Лягушки располагаются на кочках (кружки на расстоянии 50 см) и говорят:</a:t>
            </a:r>
          </a:p>
          <a:p>
            <a:endParaRPr lang="ru-RU" dirty="0"/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с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намокнувшей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гнилушки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воду прыгают лягушки.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 квакать из воды: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Ква-ке-ке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ква-ке-ке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дождик на реке.</a:t>
            </a:r>
          </a:p>
          <a:p>
            <a:endParaRPr lang="ru-RU" dirty="0"/>
          </a:p>
          <a:p>
            <a:r>
              <a:rPr lang="ru-RU" dirty="0"/>
              <a:t>С окончанием слов лягушки прыгают с кочки в болото. Журавль ловит тех лягушек, которые находятся на кочке. Пойманная лягушка идет в гнездо журавля. После того, как журавль поймает несколько лягушек, выбирают нового журавля из тех, кто ни разу не был пойман. Игра возобновляется.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550" y="3142363"/>
            <a:ext cx="4232223" cy="229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2179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705" y="614597"/>
            <a:ext cx="9473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Адыгейская игра «Прыжок лягушки»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9823" y="1752413"/>
            <a:ext cx="887417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игровой площадке отмечается линия старта. Право первым начать игру определяется жребием. Игрок, получивший право на выполнение задания, выходит на линию старта и принимает позу лягушки (становится на четвереньки с опорой на кисти и подошвы ног.</a:t>
            </a:r>
          </a:p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участвуют четыре человека. Под счет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тlу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(раз, два, три) дети делают три прыжка. Побеждает тот, кто окажется дальше всех.) , затем прыгает вперед три раза. Последнее место приземления отмечается. Затем то же самое выполняют следующие игроки.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174" y="3262234"/>
            <a:ext cx="3312826" cy="359576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G:\Картинки и анимашки\Картинки\Книги\book098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67688" y="4786314"/>
            <a:ext cx="20002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000" y="747596"/>
            <a:ext cx="5141626" cy="53628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9862" y="194872"/>
            <a:ext cx="79578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4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«Самовар кипит....»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9862" y="1466963"/>
            <a:ext cx="5636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прочти надпись на обратной стороне при помощи зеркала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4734" y="2297960"/>
            <a:ext cx="52465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Йепыв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укйач-ьшедубаз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уксот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(русская пословица)</a:t>
            </a:r>
          </a:p>
          <a:p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Ьтсе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етсемв-еенсукв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ьтатобар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етсемв-еелесев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(адыгейская пословица)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224" y="4646488"/>
            <a:ext cx="2129932" cy="158413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одзаголовок 2"/>
          <p:cNvSpPr txBox="1">
            <a:spLocks/>
          </p:cNvSpPr>
          <p:nvPr/>
        </p:nvSpPr>
        <p:spPr>
          <a:xfrm>
            <a:off x="6101133" y="5796913"/>
            <a:ext cx="3517612" cy="4858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b="1" dirty="0">
              <a:ln w="12700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63512" y="1177844"/>
            <a:ext cx="7563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1.Составь новые слова из слов: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САНОЧКИ, САЛАЗКИ, ЛЕДЯНКИ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4892" y="149903"/>
            <a:ext cx="89791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5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«Любишь кататься, люби и саночки возить.»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96" y="2232875"/>
            <a:ext cx="52600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На чем зимой катаются сейчас? 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688" y="2348445"/>
            <a:ext cx="4269821" cy="25335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207" y="3491382"/>
            <a:ext cx="4394370" cy="29624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042" y="4112191"/>
            <a:ext cx="3863710" cy="27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Рисунок 2">
            <a:extLst>
              <a:ext uri="{FF2B5EF4-FFF2-40B4-BE49-F238E27FC236}">
                <a16:creationId xmlns:a16="http://schemas.microsoft.com/office/drawing/2014/main" id="{A470F560-A719-4882-A3D9-ED87B3D47D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0215" y="577048"/>
            <a:ext cx="2273430" cy="223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9709" y="1184564"/>
            <a:ext cx="41563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знаю, Адыгея так мала.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пёстрой карте, возле гор кавказских,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вся она под кончиком указки –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Земля, что целым миром мне была…</a:t>
            </a:r>
          </a:p>
          <a:p>
            <a:pPr algn="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И.Ш.Машбаш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642" y="880549"/>
            <a:ext cx="6491003" cy="509690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7E71F5-3A16-4024-9362-CFB403857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118694-ACAA-4E99-A324-830C3DFEC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52865" y="1125538"/>
            <a:ext cx="68654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ПОДВЕДЕНИЯ ИТОГОВ, НАГРАЖДЕНИЕ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865" y="2214582"/>
            <a:ext cx="4821822" cy="256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3801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507699" y="1690688"/>
            <a:ext cx="54114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  <a:p>
            <a:pPr algn="ctr"/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natalya.teslenko.72@mail.ru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https://www.licey19.ru</a:t>
            </a:r>
            <a:endParaRPr lang="ru-RU" sz="24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8897FE8-B457-2822-7C67-6CD70AF1C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46349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08" y="2264528"/>
            <a:ext cx="4962574" cy="33043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4606829" y="524656"/>
            <a:ext cx="6111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ЛИЦЕЙ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9384" y="1004955"/>
            <a:ext cx="3114461" cy="29117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41430" y="4137286"/>
            <a:ext cx="6475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Стажировочная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площадка «Развитие содержания, форм повышения кадрового потенциала педагогов и специалистов по вопросам изучения русского языка в ОО в условиях многонационального региона». (ПРИКАЗ МО и Н РА №895 от 10.07.2019 г.) </a:t>
            </a:r>
          </a:p>
        </p:txBody>
      </p:sp>
    </p:spTree>
    <p:extLst>
      <p:ext uri="{BB962C8B-B14F-4D97-AF65-F5344CB8AC3E}">
        <p14:creationId xmlns:p14="http://schemas.microsoft.com/office/powerpoint/2010/main" val="429162760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05533" y="209862"/>
            <a:ext cx="5141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МОИ ПУБЛИКАЦИИ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99803" y="734518"/>
            <a:ext cx="3267856" cy="22185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5899" y="3324069"/>
            <a:ext cx="3477718" cy="26157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96251" y="810250"/>
            <a:ext cx="4002374" cy="23968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72591" y="2998033"/>
            <a:ext cx="3792511" cy="29830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77726" y="1233102"/>
            <a:ext cx="3155435" cy="26982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72069" y="3674235"/>
            <a:ext cx="3117951" cy="227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09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79257" y="1074920"/>
            <a:ext cx="6026046" cy="47081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73807" y="1291023"/>
            <a:ext cx="5990746" cy="424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0511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Рисунок 2">
            <a:extLst>
              <a:ext uri="{FF2B5EF4-FFF2-40B4-BE49-F238E27FC236}">
                <a16:creationId xmlns:a16="http://schemas.microsoft.com/office/drawing/2014/main" id="{A470F560-A719-4882-A3D9-ED87B3D47D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0215" y="577048"/>
            <a:ext cx="2273430" cy="223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9430" y="269823"/>
            <a:ext cx="10894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Статистика изучения родных языков в МБОУ «Лицей №19» города Майкопа Республики Адыгея за 2 года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16" y="1822862"/>
            <a:ext cx="5499069" cy="32128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537" y="3123110"/>
            <a:ext cx="5499069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2874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DF68C0-C991-40BD-85E1-702E1BD07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D2BB29-D8FC-4479-9556-5F382640F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7C54F5-E0B4-483A-9E4E-0CC1CDAD1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2144" y="0"/>
            <a:ext cx="122541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466" y="0"/>
            <a:ext cx="12296931" cy="700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5295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9824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1" y="391886"/>
            <a:ext cx="11168742" cy="60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71176"/>
      </p:ext>
    </p:extLst>
  </p:cSld>
  <p:clrMapOvr>
    <a:masterClrMapping/>
  </p:clrMapOvr>
  <p:transition spd="slow">
    <p:push dir="u"/>
  </p:transition>
</p:sld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Лето анимирован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компас">
  <a:themeElements>
    <a:clrScheme name="компас 3">
      <a:dk1>
        <a:srgbClr val="000000"/>
      </a:dk1>
      <a:lt1>
        <a:srgbClr val="FFFFFF"/>
      </a:lt1>
      <a:dk2>
        <a:srgbClr val="632769"/>
      </a:dk2>
      <a:lt2>
        <a:srgbClr val="C0C0C0"/>
      </a:lt2>
      <a:accent1>
        <a:srgbClr val="8B8DE1"/>
      </a:accent1>
      <a:accent2>
        <a:srgbClr val="DEA548"/>
      </a:accent2>
      <a:accent3>
        <a:srgbClr val="FFFFFF"/>
      </a:accent3>
      <a:accent4>
        <a:srgbClr val="000000"/>
      </a:accent4>
      <a:accent5>
        <a:srgbClr val="C4C5EE"/>
      </a:accent5>
      <a:accent6>
        <a:srgbClr val="C99540"/>
      </a:accent6>
      <a:hlink>
        <a:srgbClr val="58AFD2"/>
      </a:hlink>
      <a:folHlink>
        <a:srgbClr val="E2E25E"/>
      </a:folHlink>
    </a:clrScheme>
    <a:fontScheme name="компас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омпас 1">
        <a:dk1>
          <a:srgbClr val="000000"/>
        </a:dk1>
        <a:lt1>
          <a:srgbClr val="FFFFFF"/>
        </a:lt1>
        <a:dk2>
          <a:srgbClr val="21858F"/>
        </a:dk2>
        <a:lt2>
          <a:srgbClr val="DDDDDD"/>
        </a:lt2>
        <a:accent1>
          <a:srgbClr val="66ABDA"/>
        </a:accent1>
        <a:accent2>
          <a:srgbClr val="669900"/>
        </a:accent2>
        <a:accent3>
          <a:srgbClr val="FFFFFF"/>
        </a:accent3>
        <a:accent4>
          <a:srgbClr val="000000"/>
        </a:accent4>
        <a:accent5>
          <a:srgbClr val="B8D2EA"/>
        </a:accent5>
        <a:accent6>
          <a:srgbClr val="5C8A00"/>
        </a:accent6>
        <a:hlink>
          <a:srgbClr val="9369E7"/>
        </a:hlink>
        <a:folHlink>
          <a:srgbClr val="F0DA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омпас 2">
        <a:dk1>
          <a:srgbClr val="000000"/>
        </a:dk1>
        <a:lt1>
          <a:srgbClr val="FFFFFF"/>
        </a:lt1>
        <a:dk2>
          <a:srgbClr val="333399"/>
        </a:dk2>
        <a:lt2>
          <a:srgbClr val="C0C0C0"/>
        </a:lt2>
        <a:accent1>
          <a:srgbClr val="88BEF4"/>
        </a:accent1>
        <a:accent2>
          <a:srgbClr val="F1900F"/>
        </a:accent2>
        <a:accent3>
          <a:srgbClr val="FFFFFF"/>
        </a:accent3>
        <a:accent4>
          <a:srgbClr val="000000"/>
        </a:accent4>
        <a:accent5>
          <a:srgbClr val="C3DBF8"/>
        </a:accent5>
        <a:accent6>
          <a:srgbClr val="DA820C"/>
        </a:accent6>
        <a:hlink>
          <a:srgbClr val="008080"/>
        </a:hlink>
        <a:folHlink>
          <a:srgbClr val="FFE2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омпас 3">
        <a:dk1>
          <a:srgbClr val="000000"/>
        </a:dk1>
        <a:lt1>
          <a:srgbClr val="FFFFFF"/>
        </a:lt1>
        <a:dk2>
          <a:srgbClr val="632769"/>
        </a:dk2>
        <a:lt2>
          <a:srgbClr val="C0C0C0"/>
        </a:lt2>
        <a:accent1>
          <a:srgbClr val="8B8DE1"/>
        </a:accent1>
        <a:accent2>
          <a:srgbClr val="DEA548"/>
        </a:accent2>
        <a:accent3>
          <a:srgbClr val="FFFFFF"/>
        </a:accent3>
        <a:accent4>
          <a:srgbClr val="000000"/>
        </a:accent4>
        <a:accent5>
          <a:srgbClr val="C4C5EE"/>
        </a:accent5>
        <a:accent6>
          <a:srgbClr val="C99540"/>
        </a:accent6>
        <a:hlink>
          <a:srgbClr val="58AFD2"/>
        </a:hlink>
        <a:folHlink>
          <a:srgbClr val="E2E25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Городск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7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8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362645">
  <a:themeElements>
    <a:clrScheme name="Calligraphy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597</Words>
  <Application>Microsoft Office PowerPoint</Application>
  <PresentationFormat>Широкоэкранный</PresentationFormat>
  <Paragraphs>65</Paragraphs>
  <Slides>21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21</vt:i4>
      </vt:variant>
    </vt:vector>
  </HeadingPairs>
  <TitlesOfParts>
    <vt:vector size="47" baseType="lpstr">
      <vt:lpstr>맑은 고딕</vt:lpstr>
      <vt:lpstr>Arial</vt:lpstr>
      <vt:lpstr>Calibri</vt:lpstr>
      <vt:lpstr>Calibri Light</vt:lpstr>
      <vt:lpstr>Century Gothic</vt:lpstr>
      <vt:lpstr>Franklin Gothic Book</vt:lpstr>
      <vt:lpstr>Franklin Gothic Medium</vt:lpstr>
      <vt:lpstr>Garamond</vt:lpstr>
      <vt:lpstr>Georgia</vt:lpstr>
      <vt:lpstr>Times New Roman</vt:lpstr>
      <vt:lpstr>Trebuchet MS</vt:lpstr>
      <vt:lpstr>Verdana</vt:lpstr>
      <vt:lpstr>Wingdings</vt:lpstr>
      <vt:lpstr>Wingdings 2</vt:lpstr>
      <vt:lpstr>Wingdings 3</vt:lpstr>
      <vt:lpstr>Тема Office</vt:lpstr>
      <vt:lpstr>2_Тема Office</vt:lpstr>
      <vt:lpstr>компас</vt:lpstr>
      <vt:lpstr>Городская</vt:lpstr>
      <vt:lpstr>Office Theme</vt:lpstr>
      <vt:lpstr>Легкий дым</vt:lpstr>
      <vt:lpstr>Грань</vt:lpstr>
      <vt:lpstr>1_Тема Office</vt:lpstr>
      <vt:lpstr>10362645</vt:lpstr>
      <vt:lpstr>Лето анимированный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Инна Желновакова</dc:creator>
  <cp:lastModifiedBy>User</cp:lastModifiedBy>
  <cp:revision>35</cp:revision>
  <dcterms:created xsi:type="dcterms:W3CDTF">2021-09-11T19:43:52Z</dcterms:created>
  <dcterms:modified xsi:type="dcterms:W3CDTF">2022-05-17T07:34:46Z</dcterms:modified>
</cp:coreProperties>
</file>