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34"/>
  </p:notesMasterIdLst>
  <p:sldIdLst>
    <p:sldId id="301" r:id="rId2"/>
    <p:sldId id="257" r:id="rId3"/>
    <p:sldId id="258" r:id="rId4"/>
    <p:sldId id="260" r:id="rId5"/>
    <p:sldId id="285" r:id="rId6"/>
    <p:sldId id="261" r:id="rId7"/>
    <p:sldId id="262" r:id="rId8"/>
    <p:sldId id="264" r:id="rId9"/>
    <p:sldId id="266" r:id="rId10"/>
    <p:sldId id="287" r:id="rId11"/>
    <p:sldId id="263" r:id="rId12"/>
    <p:sldId id="292" r:id="rId13"/>
    <p:sldId id="281" r:id="rId14"/>
    <p:sldId id="298" r:id="rId15"/>
    <p:sldId id="307" r:id="rId16"/>
    <p:sldId id="297" r:id="rId17"/>
    <p:sldId id="295" r:id="rId18"/>
    <p:sldId id="303" r:id="rId19"/>
    <p:sldId id="296" r:id="rId20"/>
    <p:sldId id="282" r:id="rId21"/>
    <p:sldId id="308" r:id="rId22"/>
    <p:sldId id="283" r:id="rId23"/>
    <p:sldId id="304" r:id="rId24"/>
    <p:sldId id="305" r:id="rId25"/>
    <p:sldId id="291" r:id="rId26"/>
    <p:sldId id="268" r:id="rId27"/>
    <p:sldId id="294" r:id="rId28"/>
    <p:sldId id="306" r:id="rId29"/>
    <p:sldId id="270" r:id="rId30"/>
    <p:sldId id="309" r:id="rId31"/>
    <p:sldId id="293" r:id="rId32"/>
    <p:sldId id="289" r:id="rId3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13C8A55-8AFC-43FE-8264-C4CFEAEE7F77}">
          <p14:sldIdLst>
            <p14:sldId id="301"/>
            <p14:sldId id="257"/>
            <p14:sldId id="258"/>
            <p14:sldId id="260"/>
            <p14:sldId id="285"/>
            <p14:sldId id="261"/>
            <p14:sldId id="262"/>
            <p14:sldId id="264"/>
            <p14:sldId id="266"/>
            <p14:sldId id="287"/>
            <p14:sldId id="263"/>
            <p14:sldId id="292"/>
            <p14:sldId id="281"/>
            <p14:sldId id="298"/>
            <p14:sldId id="307"/>
            <p14:sldId id="297"/>
            <p14:sldId id="295"/>
            <p14:sldId id="303"/>
            <p14:sldId id="296"/>
            <p14:sldId id="282"/>
            <p14:sldId id="308"/>
            <p14:sldId id="283"/>
            <p14:sldId id="304"/>
            <p14:sldId id="305"/>
            <p14:sldId id="291"/>
            <p14:sldId id="268"/>
            <p14:sldId id="294"/>
            <p14:sldId id="306"/>
            <p14:sldId id="270"/>
            <p14:sldId id="309"/>
            <p14:sldId id="293"/>
            <p14:sldId id="289"/>
          </p14:sldIdLst>
        </p14:section>
        <p14:section name="Раздел без заголовка" id="{B9D5322A-B2C2-4922-9E2F-2E87248F350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1A3A4-B957-4ADC-AF04-B8D1265ED857}" type="doc">
      <dgm:prSet loTypeId="urn:microsoft.com/office/officeart/2005/8/layout/hierarchy2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F3B29EB-9996-4D42-9096-F0372D199839}">
      <dgm:prSet phldrT="[Текст]" custT="1"/>
      <dgm:spPr/>
      <dgm:t>
        <a:bodyPr/>
        <a:lstStyle/>
        <a:p>
          <a:r>
            <a:rPr lang="ru-RU" sz="3200" b="1"/>
            <a:t>3 </a:t>
          </a:r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E177E1-C6A9-4F17-9AF2-34218CE35442}" type="parTrans" cxnId="{5E42ECBF-EE8B-4C34-B0E1-55E083A1A071}">
      <dgm:prSet/>
      <dgm:spPr/>
      <dgm:t>
        <a:bodyPr/>
        <a:lstStyle/>
        <a:p>
          <a:endParaRPr lang="ru-RU"/>
        </a:p>
      </dgm:t>
    </dgm:pt>
    <dgm:pt modelId="{EF47BADE-0720-4CEE-BB9E-F39F06EBB656}" type="sibTrans" cxnId="{5E42ECBF-EE8B-4C34-B0E1-55E083A1A071}">
      <dgm:prSet/>
      <dgm:spPr/>
      <dgm:t>
        <a:bodyPr/>
        <a:lstStyle/>
        <a:p>
          <a:endParaRPr lang="ru-RU"/>
        </a:p>
      </dgm:t>
    </dgm:pt>
    <dgm:pt modelId="{57302F09-DBF5-45C5-ADE5-6B2776509CCE}">
      <dgm:prSet phldrT="[Текст]" custT="1"/>
      <dgm:spPr/>
      <dgm:t>
        <a:bodyPr/>
        <a:lstStyle/>
        <a:p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Естественно-научная</a:t>
          </a:r>
          <a:r>
            <a:rPr lang="ru-RU" sz="3200">
              <a:latin typeface="Times New Roman" panose="02020603050405020304" pitchFamily="18" charset="0"/>
              <a:cs typeface="Times New Roman" panose="02020603050405020304" pitchFamily="18" charset="0"/>
            </a:rPr>
            <a:t> грамотность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4C089C-DC32-4B82-9C63-6D4BD03FCF38}" type="parTrans" cxnId="{EF29C79F-3262-4FE7-944D-FF4148D37E0F}">
      <dgm:prSet/>
      <dgm:spPr/>
      <dgm:t>
        <a:bodyPr/>
        <a:lstStyle/>
        <a:p>
          <a:endParaRPr lang="ru-RU"/>
        </a:p>
      </dgm:t>
    </dgm:pt>
    <dgm:pt modelId="{47CB25F7-E4B0-4332-83DD-F13DA9DF30F8}" type="sibTrans" cxnId="{EF29C79F-3262-4FE7-944D-FF4148D37E0F}">
      <dgm:prSet/>
      <dgm:spPr/>
      <dgm:t>
        <a:bodyPr/>
        <a:lstStyle/>
        <a:p>
          <a:endParaRPr lang="ru-RU"/>
        </a:p>
      </dgm:t>
    </dgm:pt>
    <dgm:pt modelId="{BE74B75E-1608-4476-8BCA-60366DA4ABAE}">
      <dgm:prSet phldrT="[Текст]" custT="1"/>
      <dgm:spPr/>
      <dgm:t>
        <a:bodyPr/>
        <a:lstStyle/>
        <a:p>
          <a:pPr algn="ctr"/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решение проблем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1A9589-9A66-4378-A9B5-A6372AF1F8DF}" type="parTrans" cxnId="{255886F3-A3AD-4A40-932E-F7E6165F8AF3}">
      <dgm:prSet/>
      <dgm:spPr/>
      <dgm:t>
        <a:bodyPr/>
        <a:lstStyle/>
        <a:p>
          <a:endParaRPr lang="ru-RU"/>
        </a:p>
      </dgm:t>
    </dgm:pt>
    <dgm:pt modelId="{9A1F989C-24C6-4ABF-BB74-E629D64251EA}" type="sibTrans" cxnId="{255886F3-A3AD-4A40-932E-F7E6165F8AF3}">
      <dgm:prSet/>
      <dgm:spPr/>
      <dgm:t>
        <a:bodyPr/>
        <a:lstStyle/>
        <a:p>
          <a:endParaRPr lang="ru-RU"/>
        </a:p>
      </dgm:t>
    </dgm:pt>
    <dgm:pt modelId="{8471441F-C065-440F-99D6-87D7D243AF3B}">
      <dgm:prSet phldrT="[Текст]" custT="1"/>
      <dgm:spPr/>
      <dgm:t>
        <a:bodyPr/>
        <a:lstStyle/>
        <a:p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</a:t>
          </a:r>
          <a:r>
            <a:rPr lang="ru-RU" sz="320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A94AD-5BD3-476A-923A-764A864467FF}" type="parTrans" cxnId="{3819F774-DCCE-4330-A0FA-4019971E0378}">
      <dgm:prSet/>
      <dgm:spPr/>
      <dgm:t>
        <a:bodyPr/>
        <a:lstStyle/>
        <a:p>
          <a:endParaRPr lang="ru-RU"/>
        </a:p>
      </dgm:t>
    </dgm:pt>
    <dgm:pt modelId="{9D65E813-6825-47A5-82EA-7257B9013B52}" type="sibTrans" cxnId="{3819F774-DCCE-4330-A0FA-4019971E0378}">
      <dgm:prSet/>
      <dgm:spPr/>
      <dgm:t>
        <a:bodyPr/>
        <a:lstStyle/>
        <a:p>
          <a:endParaRPr lang="ru-RU"/>
        </a:p>
      </dgm:t>
    </dgm:pt>
    <dgm:pt modelId="{45B6ADA5-B6E2-4418-A251-5F5CA377A1DB}">
      <dgm:prSet custT="1"/>
      <dgm:spPr/>
      <dgm:t>
        <a:bodyPr/>
        <a:lstStyle/>
        <a:p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</a:t>
          </a:r>
          <a:r>
            <a:rPr lang="ru-RU" sz="320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CDFC1-C693-4E10-B0BA-8C147AC5C14C}" type="parTrans" cxnId="{7A56DCF2-AA2B-4F89-BCE5-06485205D8FE}">
      <dgm:prSet/>
      <dgm:spPr/>
      <dgm:t>
        <a:bodyPr/>
        <a:lstStyle/>
        <a:p>
          <a:endParaRPr lang="ru-RU"/>
        </a:p>
      </dgm:t>
    </dgm:pt>
    <dgm:pt modelId="{9D849580-8D7C-4274-B8AE-7EEF27711961}" type="sibTrans" cxnId="{7A56DCF2-AA2B-4F89-BCE5-06485205D8FE}">
      <dgm:prSet/>
      <dgm:spPr/>
      <dgm:t>
        <a:bodyPr/>
        <a:lstStyle/>
        <a:p>
          <a:endParaRPr lang="ru-RU"/>
        </a:p>
      </dgm:t>
    </dgm:pt>
    <dgm:pt modelId="{ADC5A554-2B8C-4C34-AAA1-822A58B8AB5C}">
      <dgm:prSet custT="1"/>
      <dgm:spPr/>
      <dgm:t>
        <a:bodyPr/>
        <a:lstStyle/>
        <a:p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2015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6188D-36C8-4E85-B106-D8C6713A186E}" type="parTrans" cxnId="{ED849336-E9DA-45BF-B85B-AC309EB90F68}">
      <dgm:prSet/>
      <dgm:spPr/>
      <dgm:t>
        <a:bodyPr/>
        <a:lstStyle/>
        <a:p>
          <a:endParaRPr lang="ru-RU"/>
        </a:p>
      </dgm:t>
    </dgm:pt>
    <dgm:pt modelId="{A33080FC-55F3-4280-A06D-B28554B42525}" type="sibTrans" cxnId="{ED849336-E9DA-45BF-B85B-AC309EB90F68}">
      <dgm:prSet/>
      <dgm:spPr/>
      <dgm:t>
        <a:bodyPr/>
        <a:lstStyle/>
        <a:p>
          <a:endParaRPr lang="ru-RU"/>
        </a:p>
      </dgm:t>
    </dgm:pt>
    <dgm:pt modelId="{849CCE44-18DC-40F0-B57E-04B83A4693D2}">
      <dgm:prSet custT="1"/>
      <dgm:spPr/>
      <dgm:t>
        <a:bodyPr/>
        <a:lstStyle/>
        <a:p>
          <a:r>
            <a:rPr lang="ru-RU" sz="320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71564-4304-4621-BC1E-0F20C185CCBD}" type="parTrans" cxnId="{2C6664B3-F501-4498-BE76-C2C9492557FE}">
      <dgm:prSet/>
      <dgm:spPr/>
      <dgm:t>
        <a:bodyPr/>
        <a:lstStyle/>
        <a:p>
          <a:endParaRPr lang="ru-RU"/>
        </a:p>
      </dgm:t>
    </dgm:pt>
    <dgm:pt modelId="{AD05CCBD-104A-4295-8204-7B1BF0277D2B}" type="sibTrans" cxnId="{2C6664B3-F501-4498-BE76-C2C9492557FE}">
      <dgm:prSet/>
      <dgm:spPr/>
      <dgm:t>
        <a:bodyPr/>
        <a:lstStyle/>
        <a:p>
          <a:endParaRPr lang="ru-RU"/>
        </a:p>
      </dgm:t>
    </dgm:pt>
    <dgm:pt modelId="{36386C6A-5DD7-4049-AF35-89ED5080BF5E}">
      <dgm:prSet custT="1"/>
      <dgm:spPr/>
      <dgm:t>
        <a:bodyPr/>
        <a:lstStyle/>
        <a:p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креативное мышление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DED4C4-BE33-4D78-A473-79FB8614AFE0}" type="parTrans" cxnId="{58E95530-B3A4-4E4C-B120-A1442C29135C}">
      <dgm:prSet/>
      <dgm:spPr/>
      <dgm:t>
        <a:bodyPr/>
        <a:lstStyle/>
        <a:p>
          <a:endParaRPr lang="ru-RU"/>
        </a:p>
      </dgm:t>
    </dgm:pt>
    <dgm:pt modelId="{A53EBF4F-ECB2-49C5-8D7B-E6F7E74FB097}" type="sibTrans" cxnId="{58E95530-B3A4-4E4C-B120-A1442C29135C}">
      <dgm:prSet/>
      <dgm:spPr/>
      <dgm:t>
        <a:bodyPr/>
        <a:lstStyle/>
        <a:p>
          <a:endParaRPr lang="ru-RU"/>
        </a:p>
      </dgm:t>
    </dgm:pt>
    <dgm:pt modelId="{726232D6-795F-4DBE-B14E-57070EC570C7}">
      <dgm:prSet custT="1"/>
      <dgm:spPr/>
      <dgm:t>
        <a:bodyPr/>
        <a:lstStyle/>
        <a:p>
          <a:r>
            <a:rPr lang="ru-RU" sz="3200" b="1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1AE9F3-EE7C-4B1C-AA9C-7F475437B01F}" type="parTrans" cxnId="{C8183120-D8CD-4118-9899-55E911F6E597}">
      <dgm:prSet/>
      <dgm:spPr/>
      <dgm:t>
        <a:bodyPr/>
        <a:lstStyle/>
        <a:p>
          <a:endParaRPr lang="ru-RU"/>
        </a:p>
      </dgm:t>
    </dgm:pt>
    <dgm:pt modelId="{B40412B5-2764-4225-8F0D-08C2BD044C05}" type="sibTrans" cxnId="{C8183120-D8CD-4118-9899-55E911F6E597}">
      <dgm:prSet/>
      <dgm:spPr/>
      <dgm:t>
        <a:bodyPr/>
        <a:lstStyle/>
        <a:p>
          <a:endParaRPr lang="ru-RU"/>
        </a:p>
      </dgm:t>
    </dgm:pt>
    <dgm:pt modelId="{2975AE57-EA1D-4A0B-9AF1-1493CBA118F7}">
      <dgm:prSet phldrT="[Текст]" custT="1"/>
      <dgm:spPr/>
      <dgm:t>
        <a:bodyPr/>
        <a:lstStyle/>
        <a:p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глобальные компетенции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E00A6A-D6E0-41FB-BF57-54A05D0429B1}" type="sibTrans" cxnId="{8AB3C57A-3455-482E-9DA5-4493484B29BA}">
      <dgm:prSet/>
      <dgm:spPr/>
      <dgm:t>
        <a:bodyPr/>
        <a:lstStyle/>
        <a:p>
          <a:endParaRPr lang="ru-RU"/>
        </a:p>
      </dgm:t>
    </dgm:pt>
    <dgm:pt modelId="{8E2C5A3E-ADF5-4139-8979-5BC76E48A6BA}" type="parTrans" cxnId="{8AB3C57A-3455-482E-9DA5-4493484B29BA}">
      <dgm:prSet/>
      <dgm:spPr/>
      <dgm:t>
        <a:bodyPr/>
        <a:lstStyle/>
        <a:p>
          <a:endParaRPr lang="ru-RU"/>
        </a:p>
      </dgm:t>
    </dgm:pt>
    <dgm:pt modelId="{5AB0E7AD-1512-43C5-BCBE-328FBD1BDB52}" type="pres">
      <dgm:prSet presAssocID="{DCC1A3A4-B957-4ADC-AF04-B8D1265ED8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08A0A9B-CCC3-462C-AE2D-F4BE74E3A886}" type="pres">
      <dgm:prSet presAssocID="{3F3B29EB-9996-4D42-9096-F0372D199839}" presName="root1" presStyleCnt="0"/>
      <dgm:spPr/>
    </dgm:pt>
    <dgm:pt modelId="{7E0117BB-5C8B-454D-A5CD-01A13AF6C29C}" type="pres">
      <dgm:prSet presAssocID="{3F3B29EB-9996-4D42-9096-F0372D199839}" presName="LevelOneTextNode" presStyleLbl="node0" presStyleIdx="0" presStyleCnt="1" custScaleX="170085" custScaleY="206146" custLinFactNeighborX="3465">
        <dgm:presLayoutVars>
          <dgm:chPref val="3"/>
        </dgm:presLayoutVars>
      </dgm:prSet>
      <dgm:spPr/>
    </dgm:pt>
    <dgm:pt modelId="{8AA12430-AAD2-4622-AD51-8BC570647C8E}" type="pres">
      <dgm:prSet presAssocID="{3F3B29EB-9996-4D42-9096-F0372D199839}" presName="level2hierChild" presStyleCnt="0"/>
      <dgm:spPr/>
    </dgm:pt>
    <dgm:pt modelId="{95896C83-B469-4C55-BE44-E7F6C0625892}" type="pres">
      <dgm:prSet presAssocID="{A74C089C-DC32-4B82-9C63-6D4BD03FCF38}" presName="conn2-1" presStyleLbl="parChTrans1D2" presStyleIdx="0" presStyleCnt="3"/>
      <dgm:spPr/>
    </dgm:pt>
    <dgm:pt modelId="{6B69C578-ACA8-47E7-818A-0A4A13ACB927}" type="pres">
      <dgm:prSet presAssocID="{A74C089C-DC32-4B82-9C63-6D4BD03FCF38}" presName="connTx" presStyleLbl="parChTrans1D2" presStyleIdx="0" presStyleCnt="3"/>
      <dgm:spPr/>
    </dgm:pt>
    <dgm:pt modelId="{AD28D031-CFE7-47AD-AE3C-C166A853E87B}" type="pres">
      <dgm:prSet presAssocID="{57302F09-DBF5-45C5-ADE5-6B2776509CCE}" presName="root2" presStyleCnt="0"/>
      <dgm:spPr/>
    </dgm:pt>
    <dgm:pt modelId="{A895007C-6093-4EDF-888D-7139064827F9}" type="pres">
      <dgm:prSet presAssocID="{57302F09-DBF5-45C5-ADE5-6B2776509CCE}" presName="LevelTwoTextNode" presStyleLbl="node2" presStyleIdx="0" presStyleCnt="3" custScaleX="242159" custScaleY="174992">
        <dgm:presLayoutVars>
          <dgm:chPref val="3"/>
        </dgm:presLayoutVars>
      </dgm:prSet>
      <dgm:spPr/>
    </dgm:pt>
    <dgm:pt modelId="{D51050DD-C5B1-4C1C-911B-493D5E9F7B23}" type="pres">
      <dgm:prSet presAssocID="{57302F09-DBF5-45C5-ADE5-6B2776509CCE}" presName="level3hierChild" presStyleCnt="0"/>
      <dgm:spPr/>
    </dgm:pt>
    <dgm:pt modelId="{A1D08DE7-736E-4F80-8540-DF840B373F8C}" type="pres">
      <dgm:prSet presAssocID="{50B6188D-36C8-4E85-B106-D8C6713A186E}" presName="conn2-1" presStyleLbl="parChTrans1D3" presStyleIdx="0" presStyleCnt="6"/>
      <dgm:spPr/>
    </dgm:pt>
    <dgm:pt modelId="{ECC6CD73-2A4D-4780-92A5-A3342CB57F3F}" type="pres">
      <dgm:prSet presAssocID="{50B6188D-36C8-4E85-B106-D8C6713A186E}" presName="connTx" presStyleLbl="parChTrans1D3" presStyleIdx="0" presStyleCnt="6"/>
      <dgm:spPr/>
    </dgm:pt>
    <dgm:pt modelId="{9ED7215A-AC97-482A-B190-E3EEE7F6F55A}" type="pres">
      <dgm:prSet presAssocID="{ADC5A554-2B8C-4C34-AAA1-822A58B8AB5C}" presName="root2" presStyleCnt="0"/>
      <dgm:spPr/>
    </dgm:pt>
    <dgm:pt modelId="{0471388C-424A-4028-B663-8BBFBD3F576F}" type="pres">
      <dgm:prSet presAssocID="{ADC5A554-2B8C-4C34-AAA1-822A58B8AB5C}" presName="LevelTwoTextNode" presStyleLbl="node3" presStyleIdx="0" presStyleCnt="6">
        <dgm:presLayoutVars>
          <dgm:chPref val="3"/>
        </dgm:presLayoutVars>
      </dgm:prSet>
      <dgm:spPr/>
    </dgm:pt>
    <dgm:pt modelId="{ABE2AD9A-723D-47E9-ABFA-A3C6C6A4238F}" type="pres">
      <dgm:prSet presAssocID="{ADC5A554-2B8C-4C34-AAA1-822A58B8AB5C}" presName="level3hierChild" presStyleCnt="0"/>
      <dgm:spPr/>
    </dgm:pt>
    <dgm:pt modelId="{FDAB1D75-AD1A-4EC7-9C5C-C11FC80F28BF}" type="pres">
      <dgm:prSet presAssocID="{2C1A9589-9A66-4378-A9B5-A6372AF1F8DF}" presName="conn2-1" presStyleLbl="parChTrans1D3" presStyleIdx="1" presStyleCnt="6"/>
      <dgm:spPr/>
    </dgm:pt>
    <dgm:pt modelId="{83121850-1C84-4FC8-8BB7-92099B5B2B40}" type="pres">
      <dgm:prSet presAssocID="{2C1A9589-9A66-4378-A9B5-A6372AF1F8DF}" presName="connTx" presStyleLbl="parChTrans1D3" presStyleIdx="1" presStyleCnt="6"/>
      <dgm:spPr/>
    </dgm:pt>
    <dgm:pt modelId="{A4D918D8-A6C3-4B30-B738-4423D5FBE5BE}" type="pres">
      <dgm:prSet presAssocID="{BE74B75E-1608-4476-8BCA-60366DA4ABAE}" presName="root2" presStyleCnt="0"/>
      <dgm:spPr/>
    </dgm:pt>
    <dgm:pt modelId="{BC0FEED2-E4CC-4A92-89F9-FA8325B148EC}" type="pres">
      <dgm:prSet presAssocID="{BE74B75E-1608-4476-8BCA-60366DA4ABAE}" presName="LevelTwoTextNode" presStyleLbl="node3" presStyleIdx="1" presStyleCnt="6" custScaleX="150276">
        <dgm:presLayoutVars>
          <dgm:chPref val="3"/>
        </dgm:presLayoutVars>
      </dgm:prSet>
      <dgm:spPr/>
    </dgm:pt>
    <dgm:pt modelId="{593D95E9-C704-4096-BFAF-3B85DB4B2600}" type="pres">
      <dgm:prSet presAssocID="{BE74B75E-1608-4476-8BCA-60366DA4ABAE}" presName="level3hierChild" presStyleCnt="0"/>
      <dgm:spPr/>
    </dgm:pt>
    <dgm:pt modelId="{7E45BF61-C091-4549-88DB-EA5B34C59593}" type="pres">
      <dgm:prSet presAssocID="{41CA94AD-5BD3-476A-923A-764A864467FF}" presName="conn2-1" presStyleLbl="parChTrans1D2" presStyleIdx="1" presStyleCnt="3"/>
      <dgm:spPr/>
    </dgm:pt>
    <dgm:pt modelId="{9C7FA8BC-A0F7-49FD-A5B0-7CEE3B12B09E}" type="pres">
      <dgm:prSet presAssocID="{41CA94AD-5BD3-476A-923A-764A864467FF}" presName="connTx" presStyleLbl="parChTrans1D2" presStyleIdx="1" presStyleCnt="3"/>
      <dgm:spPr/>
    </dgm:pt>
    <dgm:pt modelId="{EBE38316-FC19-4A73-BEFB-EBB4DA4A9F59}" type="pres">
      <dgm:prSet presAssocID="{8471441F-C065-440F-99D6-87D7D243AF3B}" presName="root2" presStyleCnt="0"/>
      <dgm:spPr/>
    </dgm:pt>
    <dgm:pt modelId="{78E0ABC3-F605-45C4-95E7-46A15F0DF650}" type="pres">
      <dgm:prSet presAssocID="{8471441F-C065-440F-99D6-87D7D243AF3B}" presName="LevelTwoTextNode" presStyleLbl="node2" presStyleIdx="1" presStyleCnt="3" custScaleX="240763" custScaleY="160336">
        <dgm:presLayoutVars>
          <dgm:chPref val="3"/>
        </dgm:presLayoutVars>
      </dgm:prSet>
      <dgm:spPr/>
    </dgm:pt>
    <dgm:pt modelId="{17FAA4EE-5CFB-45EE-90D5-06AB233224C8}" type="pres">
      <dgm:prSet presAssocID="{8471441F-C065-440F-99D6-87D7D243AF3B}" presName="level3hierChild" presStyleCnt="0"/>
      <dgm:spPr/>
    </dgm:pt>
    <dgm:pt modelId="{6FABC5B5-2513-4FF1-BDD8-38253C8FE7E1}" type="pres">
      <dgm:prSet presAssocID="{961AE9F3-EE7C-4B1C-AA9C-7F475437B01F}" presName="conn2-1" presStyleLbl="parChTrans1D3" presStyleIdx="2" presStyleCnt="6"/>
      <dgm:spPr/>
    </dgm:pt>
    <dgm:pt modelId="{39D78992-7E6C-4C29-9791-EE60F73B1291}" type="pres">
      <dgm:prSet presAssocID="{961AE9F3-EE7C-4B1C-AA9C-7F475437B01F}" presName="connTx" presStyleLbl="parChTrans1D3" presStyleIdx="2" presStyleCnt="6"/>
      <dgm:spPr/>
    </dgm:pt>
    <dgm:pt modelId="{1D59D03B-17F4-4597-9EE7-70D4AF1CBE0F}" type="pres">
      <dgm:prSet presAssocID="{726232D6-795F-4DBE-B14E-57070EC570C7}" presName="root2" presStyleCnt="0"/>
      <dgm:spPr/>
    </dgm:pt>
    <dgm:pt modelId="{AFCC7F9E-922B-46A6-A9DC-7846199E4985}" type="pres">
      <dgm:prSet presAssocID="{726232D6-795F-4DBE-B14E-57070EC570C7}" presName="LevelTwoTextNode" presStyleLbl="node3" presStyleIdx="2" presStyleCnt="6">
        <dgm:presLayoutVars>
          <dgm:chPref val="3"/>
        </dgm:presLayoutVars>
      </dgm:prSet>
      <dgm:spPr/>
    </dgm:pt>
    <dgm:pt modelId="{8E0753A7-D1C3-4289-A0F9-EFA78671D77E}" type="pres">
      <dgm:prSet presAssocID="{726232D6-795F-4DBE-B14E-57070EC570C7}" presName="level3hierChild" presStyleCnt="0"/>
      <dgm:spPr/>
    </dgm:pt>
    <dgm:pt modelId="{C6021CC2-C464-4686-97AE-374AAF918B9C}" type="pres">
      <dgm:prSet presAssocID="{8E2C5A3E-ADF5-4139-8979-5BC76E48A6BA}" presName="conn2-1" presStyleLbl="parChTrans1D3" presStyleIdx="3" presStyleCnt="6"/>
      <dgm:spPr/>
    </dgm:pt>
    <dgm:pt modelId="{0A1DC9E7-A555-4407-94FD-801DE4E1C814}" type="pres">
      <dgm:prSet presAssocID="{8E2C5A3E-ADF5-4139-8979-5BC76E48A6BA}" presName="connTx" presStyleLbl="parChTrans1D3" presStyleIdx="3" presStyleCnt="6"/>
      <dgm:spPr/>
    </dgm:pt>
    <dgm:pt modelId="{80BF3F3A-7859-4459-8D00-15A0A2EDF76C}" type="pres">
      <dgm:prSet presAssocID="{2975AE57-EA1D-4A0B-9AF1-1493CBA118F7}" presName="root2" presStyleCnt="0"/>
      <dgm:spPr/>
    </dgm:pt>
    <dgm:pt modelId="{6F6EB6AF-C20A-4D69-9F00-7CDBC4A565E3}" type="pres">
      <dgm:prSet presAssocID="{2975AE57-EA1D-4A0B-9AF1-1493CBA118F7}" presName="LevelTwoTextNode" presStyleLbl="node3" presStyleIdx="3" presStyleCnt="6" custScaleX="153404">
        <dgm:presLayoutVars>
          <dgm:chPref val="3"/>
        </dgm:presLayoutVars>
      </dgm:prSet>
      <dgm:spPr/>
    </dgm:pt>
    <dgm:pt modelId="{EEF76E5D-C742-4800-9395-40908892206E}" type="pres">
      <dgm:prSet presAssocID="{2975AE57-EA1D-4A0B-9AF1-1493CBA118F7}" presName="level3hierChild" presStyleCnt="0"/>
      <dgm:spPr/>
    </dgm:pt>
    <dgm:pt modelId="{6E22CF35-4F11-401A-8B60-9163DF49EAE1}" type="pres">
      <dgm:prSet presAssocID="{798CDFC1-C693-4E10-B0BA-8C147AC5C14C}" presName="conn2-1" presStyleLbl="parChTrans1D2" presStyleIdx="2" presStyleCnt="3"/>
      <dgm:spPr/>
    </dgm:pt>
    <dgm:pt modelId="{78C2ED6D-0D96-4105-A9E6-8D76270699E5}" type="pres">
      <dgm:prSet presAssocID="{798CDFC1-C693-4E10-B0BA-8C147AC5C14C}" presName="connTx" presStyleLbl="parChTrans1D2" presStyleIdx="2" presStyleCnt="3"/>
      <dgm:spPr/>
    </dgm:pt>
    <dgm:pt modelId="{F149D508-BBC0-4456-BBA7-9E23A95FDA02}" type="pres">
      <dgm:prSet presAssocID="{45B6ADA5-B6E2-4418-A251-5F5CA377A1DB}" presName="root2" presStyleCnt="0"/>
      <dgm:spPr/>
    </dgm:pt>
    <dgm:pt modelId="{73F03A19-A6D9-4257-AE37-A09EAD0BC1F2}" type="pres">
      <dgm:prSet presAssocID="{45B6ADA5-B6E2-4418-A251-5F5CA377A1DB}" presName="LevelTwoTextNode" presStyleLbl="node2" presStyleIdx="2" presStyleCnt="3" custScaleX="240868" custScaleY="155745">
        <dgm:presLayoutVars>
          <dgm:chPref val="3"/>
        </dgm:presLayoutVars>
      </dgm:prSet>
      <dgm:spPr/>
    </dgm:pt>
    <dgm:pt modelId="{1049C493-B4EB-47D3-A332-FE94C00D879F}" type="pres">
      <dgm:prSet presAssocID="{45B6ADA5-B6E2-4418-A251-5F5CA377A1DB}" presName="level3hierChild" presStyleCnt="0"/>
      <dgm:spPr/>
    </dgm:pt>
    <dgm:pt modelId="{6ABB6894-1508-44EF-9888-D296FC421941}" type="pres">
      <dgm:prSet presAssocID="{CFB71564-4304-4621-BC1E-0F20C185CCBD}" presName="conn2-1" presStyleLbl="parChTrans1D3" presStyleIdx="4" presStyleCnt="6"/>
      <dgm:spPr/>
    </dgm:pt>
    <dgm:pt modelId="{1CA0D4CB-A25C-4585-B2A0-D230CEA61A20}" type="pres">
      <dgm:prSet presAssocID="{CFB71564-4304-4621-BC1E-0F20C185CCBD}" presName="connTx" presStyleLbl="parChTrans1D3" presStyleIdx="4" presStyleCnt="6"/>
      <dgm:spPr/>
    </dgm:pt>
    <dgm:pt modelId="{C8D36A71-51C2-4777-8C90-2EC276AF4D38}" type="pres">
      <dgm:prSet presAssocID="{849CCE44-18DC-40F0-B57E-04B83A4693D2}" presName="root2" presStyleCnt="0"/>
      <dgm:spPr/>
    </dgm:pt>
    <dgm:pt modelId="{9FA87653-C48F-4F3D-8D7E-90C198B2658B}" type="pres">
      <dgm:prSet presAssocID="{849CCE44-18DC-40F0-B57E-04B83A4693D2}" presName="LevelTwoTextNode" presStyleLbl="node3" presStyleIdx="4" presStyleCnt="6">
        <dgm:presLayoutVars>
          <dgm:chPref val="3"/>
        </dgm:presLayoutVars>
      </dgm:prSet>
      <dgm:spPr/>
    </dgm:pt>
    <dgm:pt modelId="{965BE7FC-8EBD-4F5E-AE36-789C1099B4BF}" type="pres">
      <dgm:prSet presAssocID="{849CCE44-18DC-40F0-B57E-04B83A4693D2}" presName="level3hierChild" presStyleCnt="0"/>
      <dgm:spPr/>
    </dgm:pt>
    <dgm:pt modelId="{560A68A9-EB8E-4C17-A0AE-B33BA4305A0F}" type="pres">
      <dgm:prSet presAssocID="{B8DED4C4-BE33-4D78-A473-79FB8614AFE0}" presName="conn2-1" presStyleLbl="parChTrans1D3" presStyleIdx="5" presStyleCnt="6"/>
      <dgm:spPr/>
    </dgm:pt>
    <dgm:pt modelId="{E38F8FFB-F6FE-4544-8FE6-19BE3D2DC40C}" type="pres">
      <dgm:prSet presAssocID="{B8DED4C4-BE33-4D78-A473-79FB8614AFE0}" presName="connTx" presStyleLbl="parChTrans1D3" presStyleIdx="5" presStyleCnt="6"/>
      <dgm:spPr/>
    </dgm:pt>
    <dgm:pt modelId="{695AF94F-C92F-4B8A-B15F-9525B96DE120}" type="pres">
      <dgm:prSet presAssocID="{36386C6A-5DD7-4049-AF35-89ED5080BF5E}" presName="root2" presStyleCnt="0"/>
      <dgm:spPr/>
    </dgm:pt>
    <dgm:pt modelId="{0DB56296-8ACF-47DE-A9E8-CB43CF0B7315}" type="pres">
      <dgm:prSet presAssocID="{36386C6A-5DD7-4049-AF35-89ED5080BF5E}" presName="LevelTwoTextNode" presStyleLbl="node3" presStyleIdx="5" presStyleCnt="6" custScaleX="155435">
        <dgm:presLayoutVars>
          <dgm:chPref val="3"/>
        </dgm:presLayoutVars>
      </dgm:prSet>
      <dgm:spPr/>
    </dgm:pt>
    <dgm:pt modelId="{B74FB718-2E4C-41A0-9330-E6927088F5A5}" type="pres">
      <dgm:prSet presAssocID="{36386C6A-5DD7-4049-AF35-89ED5080BF5E}" presName="level3hierChild" presStyleCnt="0"/>
      <dgm:spPr/>
    </dgm:pt>
  </dgm:ptLst>
  <dgm:cxnLst>
    <dgm:cxn modelId="{3019641B-E0D7-4DEA-BE77-581765185B3E}" type="presOf" srcId="{50B6188D-36C8-4E85-B106-D8C6713A186E}" destId="{A1D08DE7-736E-4F80-8540-DF840B373F8C}" srcOrd="0" destOrd="0" presId="urn:microsoft.com/office/officeart/2005/8/layout/hierarchy2"/>
    <dgm:cxn modelId="{C8183120-D8CD-4118-9899-55E911F6E597}" srcId="{8471441F-C065-440F-99D6-87D7D243AF3B}" destId="{726232D6-795F-4DBE-B14E-57070EC570C7}" srcOrd="0" destOrd="0" parTransId="{961AE9F3-EE7C-4B1C-AA9C-7F475437B01F}" sibTransId="{B40412B5-2764-4225-8F0D-08C2BD044C05}"/>
    <dgm:cxn modelId="{58E95530-B3A4-4E4C-B120-A1442C29135C}" srcId="{45B6ADA5-B6E2-4418-A251-5F5CA377A1DB}" destId="{36386C6A-5DD7-4049-AF35-89ED5080BF5E}" srcOrd="1" destOrd="0" parTransId="{B8DED4C4-BE33-4D78-A473-79FB8614AFE0}" sibTransId="{A53EBF4F-ECB2-49C5-8D7B-E6F7E74FB097}"/>
    <dgm:cxn modelId="{ED849336-E9DA-45BF-B85B-AC309EB90F68}" srcId="{57302F09-DBF5-45C5-ADE5-6B2776509CCE}" destId="{ADC5A554-2B8C-4C34-AAA1-822A58B8AB5C}" srcOrd="0" destOrd="0" parTransId="{50B6188D-36C8-4E85-B106-D8C6713A186E}" sibTransId="{A33080FC-55F3-4280-A06D-B28554B42525}"/>
    <dgm:cxn modelId="{98104F40-C973-42A1-9CEF-C0385DACF8AB}" type="presOf" srcId="{BE74B75E-1608-4476-8BCA-60366DA4ABAE}" destId="{BC0FEED2-E4CC-4A92-89F9-FA8325B148EC}" srcOrd="0" destOrd="0" presId="urn:microsoft.com/office/officeart/2005/8/layout/hierarchy2"/>
    <dgm:cxn modelId="{8D6BD762-6A0E-4956-8098-461C31BFB0E0}" type="presOf" srcId="{A74C089C-DC32-4B82-9C63-6D4BD03FCF38}" destId="{6B69C578-ACA8-47E7-818A-0A4A13ACB927}" srcOrd="1" destOrd="0" presId="urn:microsoft.com/office/officeart/2005/8/layout/hierarchy2"/>
    <dgm:cxn modelId="{304D8F66-EDDA-4015-8AE6-16337BEFE04B}" type="presOf" srcId="{50B6188D-36C8-4E85-B106-D8C6713A186E}" destId="{ECC6CD73-2A4D-4780-92A5-A3342CB57F3F}" srcOrd="1" destOrd="0" presId="urn:microsoft.com/office/officeart/2005/8/layout/hierarchy2"/>
    <dgm:cxn modelId="{3CABD168-B2A3-4B8D-BBCB-A7B2B3DDA60E}" type="presOf" srcId="{41CA94AD-5BD3-476A-923A-764A864467FF}" destId="{7E45BF61-C091-4549-88DB-EA5B34C59593}" srcOrd="0" destOrd="0" presId="urn:microsoft.com/office/officeart/2005/8/layout/hierarchy2"/>
    <dgm:cxn modelId="{6C5D4169-DAF0-4101-85A6-155F79C5CB8D}" type="presOf" srcId="{8471441F-C065-440F-99D6-87D7D243AF3B}" destId="{78E0ABC3-F605-45C4-95E7-46A15F0DF650}" srcOrd="0" destOrd="0" presId="urn:microsoft.com/office/officeart/2005/8/layout/hierarchy2"/>
    <dgm:cxn modelId="{F800904D-4132-418E-8F76-B4677C9F06B8}" type="presOf" srcId="{ADC5A554-2B8C-4C34-AAA1-822A58B8AB5C}" destId="{0471388C-424A-4028-B663-8BBFBD3F576F}" srcOrd="0" destOrd="0" presId="urn:microsoft.com/office/officeart/2005/8/layout/hierarchy2"/>
    <dgm:cxn modelId="{376CB74D-B4CA-4A91-9A9B-AECDA94C82D8}" type="presOf" srcId="{2975AE57-EA1D-4A0B-9AF1-1493CBA118F7}" destId="{6F6EB6AF-C20A-4D69-9F00-7CDBC4A565E3}" srcOrd="0" destOrd="0" presId="urn:microsoft.com/office/officeart/2005/8/layout/hierarchy2"/>
    <dgm:cxn modelId="{E09A316E-A2CC-4D44-939E-55AC6122F542}" type="presOf" srcId="{DCC1A3A4-B957-4ADC-AF04-B8D1265ED857}" destId="{5AB0E7AD-1512-43C5-BCBE-328FBD1BDB52}" srcOrd="0" destOrd="0" presId="urn:microsoft.com/office/officeart/2005/8/layout/hierarchy2"/>
    <dgm:cxn modelId="{7EEB6270-5EC5-42A5-BD4F-5899FCB7E442}" type="presOf" srcId="{8E2C5A3E-ADF5-4139-8979-5BC76E48A6BA}" destId="{0A1DC9E7-A555-4407-94FD-801DE4E1C814}" srcOrd="1" destOrd="0" presId="urn:microsoft.com/office/officeart/2005/8/layout/hierarchy2"/>
    <dgm:cxn modelId="{0D305054-4241-431F-BE1B-710A8B560D0D}" type="presOf" srcId="{45B6ADA5-B6E2-4418-A251-5F5CA377A1DB}" destId="{73F03A19-A6D9-4257-AE37-A09EAD0BC1F2}" srcOrd="0" destOrd="0" presId="urn:microsoft.com/office/officeart/2005/8/layout/hierarchy2"/>
    <dgm:cxn modelId="{3819F774-DCCE-4330-A0FA-4019971E0378}" srcId="{3F3B29EB-9996-4D42-9096-F0372D199839}" destId="{8471441F-C065-440F-99D6-87D7D243AF3B}" srcOrd="1" destOrd="0" parTransId="{41CA94AD-5BD3-476A-923A-764A864467FF}" sibTransId="{9D65E813-6825-47A5-82EA-7257B9013B52}"/>
    <dgm:cxn modelId="{9A6E0B78-3FF7-4E1D-9E54-1880FBF6088C}" type="presOf" srcId="{2C1A9589-9A66-4378-A9B5-A6372AF1F8DF}" destId="{FDAB1D75-AD1A-4EC7-9C5C-C11FC80F28BF}" srcOrd="0" destOrd="0" presId="urn:microsoft.com/office/officeart/2005/8/layout/hierarchy2"/>
    <dgm:cxn modelId="{16ACA97A-C39F-4D95-BCE3-81DA375D1242}" type="presOf" srcId="{961AE9F3-EE7C-4B1C-AA9C-7F475437B01F}" destId="{6FABC5B5-2513-4FF1-BDD8-38253C8FE7E1}" srcOrd="0" destOrd="0" presId="urn:microsoft.com/office/officeart/2005/8/layout/hierarchy2"/>
    <dgm:cxn modelId="{8AB3C57A-3455-482E-9DA5-4493484B29BA}" srcId="{8471441F-C065-440F-99D6-87D7D243AF3B}" destId="{2975AE57-EA1D-4A0B-9AF1-1493CBA118F7}" srcOrd="1" destOrd="0" parTransId="{8E2C5A3E-ADF5-4139-8979-5BC76E48A6BA}" sibTransId="{C7E00A6A-D6E0-41FB-BF57-54A05D0429B1}"/>
    <dgm:cxn modelId="{28763081-036B-4F62-BC1A-B6BAD7FF0D76}" type="presOf" srcId="{B8DED4C4-BE33-4D78-A473-79FB8614AFE0}" destId="{E38F8FFB-F6FE-4544-8FE6-19BE3D2DC40C}" srcOrd="1" destOrd="0" presId="urn:microsoft.com/office/officeart/2005/8/layout/hierarchy2"/>
    <dgm:cxn modelId="{5A1C9584-2B36-4FE9-B3D2-B474449175FD}" type="presOf" srcId="{41CA94AD-5BD3-476A-923A-764A864467FF}" destId="{9C7FA8BC-A0F7-49FD-A5B0-7CEE3B12B09E}" srcOrd="1" destOrd="0" presId="urn:microsoft.com/office/officeart/2005/8/layout/hierarchy2"/>
    <dgm:cxn modelId="{FFD1788B-AEF7-47AD-9EB4-63C702BE9A9F}" type="presOf" srcId="{57302F09-DBF5-45C5-ADE5-6B2776509CCE}" destId="{A895007C-6093-4EDF-888D-7139064827F9}" srcOrd="0" destOrd="0" presId="urn:microsoft.com/office/officeart/2005/8/layout/hierarchy2"/>
    <dgm:cxn modelId="{12252B9A-D2B3-4EA8-AF84-95FB38EA2341}" type="presOf" srcId="{961AE9F3-EE7C-4B1C-AA9C-7F475437B01F}" destId="{39D78992-7E6C-4C29-9791-EE60F73B1291}" srcOrd="1" destOrd="0" presId="urn:microsoft.com/office/officeart/2005/8/layout/hierarchy2"/>
    <dgm:cxn modelId="{AB01009C-0478-4EBD-9A4F-9E88DBAB7142}" type="presOf" srcId="{3F3B29EB-9996-4D42-9096-F0372D199839}" destId="{7E0117BB-5C8B-454D-A5CD-01A13AF6C29C}" srcOrd="0" destOrd="0" presId="urn:microsoft.com/office/officeart/2005/8/layout/hierarchy2"/>
    <dgm:cxn modelId="{EF29C79F-3262-4FE7-944D-FF4148D37E0F}" srcId="{3F3B29EB-9996-4D42-9096-F0372D199839}" destId="{57302F09-DBF5-45C5-ADE5-6B2776509CCE}" srcOrd="0" destOrd="0" parTransId="{A74C089C-DC32-4B82-9C63-6D4BD03FCF38}" sibTransId="{47CB25F7-E4B0-4332-83DD-F13DA9DF30F8}"/>
    <dgm:cxn modelId="{6AD722A2-4ECC-4E2F-9ADA-B00F45BD3FF5}" type="presOf" srcId="{798CDFC1-C693-4E10-B0BA-8C147AC5C14C}" destId="{78C2ED6D-0D96-4105-A9E6-8D76270699E5}" srcOrd="1" destOrd="0" presId="urn:microsoft.com/office/officeart/2005/8/layout/hierarchy2"/>
    <dgm:cxn modelId="{D76EB9A3-9BEC-4603-A15B-EFD93505C64E}" type="presOf" srcId="{726232D6-795F-4DBE-B14E-57070EC570C7}" destId="{AFCC7F9E-922B-46A6-A9DC-7846199E4985}" srcOrd="0" destOrd="0" presId="urn:microsoft.com/office/officeart/2005/8/layout/hierarchy2"/>
    <dgm:cxn modelId="{BD2840A4-C9B9-49F3-B07C-2A6D3F377368}" type="presOf" srcId="{B8DED4C4-BE33-4D78-A473-79FB8614AFE0}" destId="{560A68A9-EB8E-4C17-A0AE-B33BA4305A0F}" srcOrd="0" destOrd="0" presId="urn:microsoft.com/office/officeart/2005/8/layout/hierarchy2"/>
    <dgm:cxn modelId="{EF4185A4-3FA1-40D2-A1EF-8A4419A05217}" type="presOf" srcId="{36386C6A-5DD7-4049-AF35-89ED5080BF5E}" destId="{0DB56296-8ACF-47DE-A9E8-CB43CF0B7315}" srcOrd="0" destOrd="0" presId="urn:microsoft.com/office/officeart/2005/8/layout/hierarchy2"/>
    <dgm:cxn modelId="{E527DDAE-7B50-4ECC-9212-1E8253B870A6}" type="presOf" srcId="{8E2C5A3E-ADF5-4139-8979-5BC76E48A6BA}" destId="{C6021CC2-C464-4686-97AE-374AAF918B9C}" srcOrd="0" destOrd="0" presId="urn:microsoft.com/office/officeart/2005/8/layout/hierarchy2"/>
    <dgm:cxn modelId="{2C6664B3-F501-4498-BE76-C2C9492557FE}" srcId="{45B6ADA5-B6E2-4418-A251-5F5CA377A1DB}" destId="{849CCE44-18DC-40F0-B57E-04B83A4693D2}" srcOrd="0" destOrd="0" parTransId="{CFB71564-4304-4621-BC1E-0F20C185CCBD}" sibTransId="{AD05CCBD-104A-4295-8204-7B1BF0277D2B}"/>
    <dgm:cxn modelId="{5E42ECBF-EE8B-4C34-B0E1-55E083A1A071}" srcId="{DCC1A3A4-B957-4ADC-AF04-B8D1265ED857}" destId="{3F3B29EB-9996-4D42-9096-F0372D199839}" srcOrd="0" destOrd="0" parTransId="{74E177E1-C6A9-4F17-9AF2-34218CE35442}" sibTransId="{EF47BADE-0720-4CEE-BB9E-F39F06EBB656}"/>
    <dgm:cxn modelId="{666366C1-F4CF-449C-8688-5ED72BAFA9A9}" type="presOf" srcId="{798CDFC1-C693-4E10-B0BA-8C147AC5C14C}" destId="{6E22CF35-4F11-401A-8B60-9163DF49EAE1}" srcOrd="0" destOrd="0" presId="urn:microsoft.com/office/officeart/2005/8/layout/hierarchy2"/>
    <dgm:cxn modelId="{AB2175C4-7835-4BFF-AB7B-DC978C60D778}" type="presOf" srcId="{849CCE44-18DC-40F0-B57E-04B83A4693D2}" destId="{9FA87653-C48F-4F3D-8D7E-90C198B2658B}" srcOrd="0" destOrd="0" presId="urn:microsoft.com/office/officeart/2005/8/layout/hierarchy2"/>
    <dgm:cxn modelId="{0BA730C8-424F-4721-B67D-68D7567F63AC}" type="presOf" srcId="{2C1A9589-9A66-4378-A9B5-A6372AF1F8DF}" destId="{83121850-1C84-4FC8-8BB7-92099B5B2B40}" srcOrd="1" destOrd="0" presId="urn:microsoft.com/office/officeart/2005/8/layout/hierarchy2"/>
    <dgm:cxn modelId="{23674BCE-DBF2-4103-B1FB-3CCBCF07F701}" type="presOf" srcId="{CFB71564-4304-4621-BC1E-0F20C185CCBD}" destId="{6ABB6894-1508-44EF-9888-D296FC421941}" srcOrd="0" destOrd="0" presId="urn:microsoft.com/office/officeart/2005/8/layout/hierarchy2"/>
    <dgm:cxn modelId="{E95740E8-C7F0-40EF-9A13-43B6B0B76707}" type="presOf" srcId="{A74C089C-DC32-4B82-9C63-6D4BD03FCF38}" destId="{95896C83-B469-4C55-BE44-E7F6C0625892}" srcOrd="0" destOrd="0" presId="urn:microsoft.com/office/officeart/2005/8/layout/hierarchy2"/>
    <dgm:cxn modelId="{3117F1EB-7B0D-486A-A3DB-8EC1927F4B23}" type="presOf" srcId="{CFB71564-4304-4621-BC1E-0F20C185CCBD}" destId="{1CA0D4CB-A25C-4585-B2A0-D230CEA61A20}" srcOrd="1" destOrd="0" presId="urn:microsoft.com/office/officeart/2005/8/layout/hierarchy2"/>
    <dgm:cxn modelId="{7A56DCF2-AA2B-4F89-BCE5-06485205D8FE}" srcId="{3F3B29EB-9996-4D42-9096-F0372D199839}" destId="{45B6ADA5-B6E2-4418-A251-5F5CA377A1DB}" srcOrd="2" destOrd="0" parTransId="{798CDFC1-C693-4E10-B0BA-8C147AC5C14C}" sibTransId="{9D849580-8D7C-4274-B8AE-7EEF27711961}"/>
    <dgm:cxn modelId="{255886F3-A3AD-4A40-932E-F7E6165F8AF3}" srcId="{57302F09-DBF5-45C5-ADE5-6B2776509CCE}" destId="{BE74B75E-1608-4476-8BCA-60366DA4ABAE}" srcOrd="1" destOrd="0" parTransId="{2C1A9589-9A66-4378-A9B5-A6372AF1F8DF}" sibTransId="{9A1F989C-24C6-4ABF-BB74-E629D64251EA}"/>
    <dgm:cxn modelId="{1F09CED0-CD3E-4465-88FA-32DFFDA76C65}" type="presParOf" srcId="{5AB0E7AD-1512-43C5-BCBE-328FBD1BDB52}" destId="{A08A0A9B-CCC3-462C-AE2D-F4BE74E3A886}" srcOrd="0" destOrd="0" presId="urn:microsoft.com/office/officeart/2005/8/layout/hierarchy2"/>
    <dgm:cxn modelId="{20D995EC-4B83-42BE-A708-F960D6C656BF}" type="presParOf" srcId="{A08A0A9B-CCC3-462C-AE2D-F4BE74E3A886}" destId="{7E0117BB-5C8B-454D-A5CD-01A13AF6C29C}" srcOrd="0" destOrd="0" presId="urn:microsoft.com/office/officeart/2005/8/layout/hierarchy2"/>
    <dgm:cxn modelId="{1BB228D1-ABBE-44E9-BE44-6E4F9094C705}" type="presParOf" srcId="{A08A0A9B-CCC3-462C-AE2D-F4BE74E3A886}" destId="{8AA12430-AAD2-4622-AD51-8BC570647C8E}" srcOrd="1" destOrd="0" presId="urn:microsoft.com/office/officeart/2005/8/layout/hierarchy2"/>
    <dgm:cxn modelId="{C8E7B958-5DEE-4A7E-A3FE-AAAB459C66EB}" type="presParOf" srcId="{8AA12430-AAD2-4622-AD51-8BC570647C8E}" destId="{95896C83-B469-4C55-BE44-E7F6C0625892}" srcOrd="0" destOrd="0" presId="urn:microsoft.com/office/officeart/2005/8/layout/hierarchy2"/>
    <dgm:cxn modelId="{A58B454B-E04A-4E4F-8F93-FC8A481F7FA0}" type="presParOf" srcId="{95896C83-B469-4C55-BE44-E7F6C0625892}" destId="{6B69C578-ACA8-47E7-818A-0A4A13ACB927}" srcOrd="0" destOrd="0" presId="urn:microsoft.com/office/officeart/2005/8/layout/hierarchy2"/>
    <dgm:cxn modelId="{288AE7F6-2749-40D7-9D92-73422662645E}" type="presParOf" srcId="{8AA12430-AAD2-4622-AD51-8BC570647C8E}" destId="{AD28D031-CFE7-47AD-AE3C-C166A853E87B}" srcOrd="1" destOrd="0" presId="urn:microsoft.com/office/officeart/2005/8/layout/hierarchy2"/>
    <dgm:cxn modelId="{96C7E247-111E-43BF-A71C-45BC132734E5}" type="presParOf" srcId="{AD28D031-CFE7-47AD-AE3C-C166A853E87B}" destId="{A895007C-6093-4EDF-888D-7139064827F9}" srcOrd="0" destOrd="0" presId="urn:microsoft.com/office/officeart/2005/8/layout/hierarchy2"/>
    <dgm:cxn modelId="{8AD88688-79EB-4098-93DC-E6BAD579FA78}" type="presParOf" srcId="{AD28D031-CFE7-47AD-AE3C-C166A853E87B}" destId="{D51050DD-C5B1-4C1C-911B-493D5E9F7B23}" srcOrd="1" destOrd="0" presId="urn:microsoft.com/office/officeart/2005/8/layout/hierarchy2"/>
    <dgm:cxn modelId="{776FA8EA-6136-4A83-8EF7-52F8B300D1B7}" type="presParOf" srcId="{D51050DD-C5B1-4C1C-911B-493D5E9F7B23}" destId="{A1D08DE7-736E-4F80-8540-DF840B373F8C}" srcOrd="0" destOrd="0" presId="urn:microsoft.com/office/officeart/2005/8/layout/hierarchy2"/>
    <dgm:cxn modelId="{D2BFEE0A-914F-4D9F-A4DC-B3EC1F534EDC}" type="presParOf" srcId="{A1D08DE7-736E-4F80-8540-DF840B373F8C}" destId="{ECC6CD73-2A4D-4780-92A5-A3342CB57F3F}" srcOrd="0" destOrd="0" presId="urn:microsoft.com/office/officeart/2005/8/layout/hierarchy2"/>
    <dgm:cxn modelId="{C16ED43A-2FE6-499A-9EB4-A21A8889EBCB}" type="presParOf" srcId="{D51050DD-C5B1-4C1C-911B-493D5E9F7B23}" destId="{9ED7215A-AC97-482A-B190-E3EEE7F6F55A}" srcOrd="1" destOrd="0" presId="urn:microsoft.com/office/officeart/2005/8/layout/hierarchy2"/>
    <dgm:cxn modelId="{0A2E3568-5B82-4B0D-A3BF-F10862BDCDAA}" type="presParOf" srcId="{9ED7215A-AC97-482A-B190-E3EEE7F6F55A}" destId="{0471388C-424A-4028-B663-8BBFBD3F576F}" srcOrd="0" destOrd="0" presId="urn:microsoft.com/office/officeart/2005/8/layout/hierarchy2"/>
    <dgm:cxn modelId="{3F029C36-1A62-4541-96A8-46AC04C17390}" type="presParOf" srcId="{9ED7215A-AC97-482A-B190-E3EEE7F6F55A}" destId="{ABE2AD9A-723D-47E9-ABFA-A3C6C6A4238F}" srcOrd="1" destOrd="0" presId="urn:microsoft.com/office/officeart/2005/8/layout/hierarchy2"/>
    <dgm:cxn modelId="{BDADDFCB-E74D-4602-B7DD-44CD66F52388}" type="presParOf" srcId="{D51050DD-C5B1-4C1C-911B-493D5E9F7B23}" destId="{FDAB1D75-AD1A-4EC7-9C5C-C11FC80F28BF}" srcOrd="2" destOrd="0" presId="urn:microsoft.com/office/officeart/2005/8/layout/hierarchy2"/>
    <dgm:cxn modelId="{47B8EA9A-5A37-4BA2-98E3-E2AD6B6A723A}" type="presParOf" srcId="{FDAB1D75-AD1A-4EC7-9C5C-C11FC80F28BF}" destId="{83121850-1C84-4FC8-8BB7-92099B5B2B40}" srcOrd="0" destOrd="0" presId="urn:microsoft.com/office/officeart/2005/8/layout/hierarchy2"/>
    <dgm:cxn modelId="{22A8D42A-AD12-4BF6-B239-C8B4733E3978}" type="presParOf" srcId="{D51050DD-C5B1-4C1C-911B-493D5E9F7B23}" destId="{A4D918D8-A6C3-4B30-B738-4423D5FBE5BE}" srcOrd="3" destOrd="0" presId="urn:microsoft.com/office/officeart/2005/8/layout/hierarchy2"/>
    <dgm:cxn modelId="{3F09EA28-E221-4562-8E2C-476AD4ACE45B}" type="presParOf" srcId="{A4D918D8-A6C3-4B30-B738-4423D5FBE5BE}" destId="{BC0FEED2-E4CC-4A92-89F9-FA8325B148EC}" srcOrd="0" destOrd="0" presId="urn:microsoft.com/office/officeart/2005/8/layout/hierarchy2"/>
    <dgm:cxn modelId="{A734A4E1-22E4-4146-9DFB-FDEB2C9D9B1C}" type="presParOf" srcId="{A4D918D8-A6C3-4B30-B738-4423D5FBE5BE}" destId="{593D95E9-C704-4096-BFAF-3B85DB4B2600}" srcOrd="1" destOrd="0" presId="urn:microsoft.com/office/officeart/2005/8/layout/hierarchy2"/>
    <dgm:cxn modelId="{8BEED283-58C5-4ADA-96EC-3744B63CD890}" type="presParOf" srcId="{8AA12430-AAD2-4622-AD51-8BC570647C8E}" destId="{7E45BF61-C091-4549-88DB-EA5B34C59593}" srcOrd="2" destOrd="0" presId="urn:microsoft.com/office/officeart/2005/8/layout/hierarchy2"/>
    <dgm:cxn modelId="{6DE4F9D1-08BF-4B0D-B273-19DBC29D7339}" type="presParOf" srcId="{7E45BF61-C091-4549-88DB-EA5B34C59593}" destId="{9C7FA8BC-A0F7-49FD-A5B0-7CEE3B12B09E}" srcOrd="0" destOrd="0" presId="urn:microsoft.com/office/officeart/2005/8/layout/hierarchy2"/>
    <dgm:cxn modelId="{7CBFBF62-A3B6-4A7E-AFA0-2F37C84B3B07}" type="presParOf" srcId="{8AA12430-AAD2-4622-AD51-8BC570647C8E}" destId="{EBE38316-FC19-4A73-BEFB-EBB4DA4A9F59}" srcOrd="3" destOrd="0" presId="urn:microsoft.com/office/officeart/2005/8/layout/hierarchy2"/>
    <dgm:cxn modelId="{18027712-2DFE-4C5A-BA2A-950D0145BCE1}" type="presParOf" srcId="{EBE38316-FC19-4A73-BEFB-EBB4DA4A9F59}" destId="{78E0ABC3-F605-45C4-95E7-46A15F0DF650}" srcOrd="0" destOrd="0" presId="urn:microsoft.com/office/officeart/2005/8/layout/hierarchy2"/>
    <dgm:cxn modelId="{827E3051-903E-45FC-98B7-19D1562B61B0}" type="presParOf" srcId="{EBE38316-FC19-4A73-BEFB-EBB4DA4A9F59}" destId="{17FAA4EE-5CFB-45EE-90D5-06AB233224C8}" srcOrd="1" destOrd="0" presId="urn:microsoft.com/office/officeart/2005/8/layout/hierarchy2"/>
    <dgm:cxn modelId="{0BF41E84-E4EA-4F19-806A-B68E99292B0D}" type="presParOf" srcId="{17FAA4EE-5CFB-45EE-90D5-06AB233224C8}" destId="{6FABC5B5-2513-4FF1-BDD8-38253C8FE7E1}" srcOrd="0" destOrd="0" presId="urn:microsoft.com/office/officeart/2005/8/layout/hierarchy2"/>
    <dgm:cxn modelId="{020BDB15-2E7A-4B2A-9A09-2D54241434ED}" type="presParOf" srcId="{6FABC5B5-2513-4FF1-BDD8-38253C8FE7E1}" destId="{39D78992-7E6C-4C29-9791-EE60F73B1291}" srcOrd="0" destOrd="0" presId="urn:microsoft.com/office/officeart/2005/8/layout/hierarchy2"/>
    <dgm:cxn modelId="{DACFDED2-3BA1-43D1-A029-65FBD8A99B11}" type="presParOf" srcId="{17FAA4EE-5CFB-45EE-90D5-06AB233224C8}" destId="{1D59D03B-17F4-4597-9EE7-70D4AF1CBE0F}" srcOrd="1" destOrd="0" presId="urn:microsoft.com/office/officeart/2005/8/layout/hierarchy2"/>
    <dgm:cxn modelId="{2D053817-066F-4DA9-8FAB-CFA247DB1D67}" type="presParOf" srcId="{1D59D03B-17F4-4597-9EE7-70D4AF1CBE0F}" destId="{AFCC7F9E-922B-46A6-A9DC-7846199E4985}" srcOrd="0" destOrd="0" presId="urn:microsoft.com/office/officeart/2005/8/layout/hierarchy2"/>
    <dgm:cxn modelId="{EC6EBE06-9CF6-40B4-89C7-85500B95EF97}" type="presParOf" srcId="{1D59D03B-17F4-4597-9EE7-70D4AF1CBE0F}" destId="{8E0753A7-D1C3-4289-A0F9-EFA78671D77E}" srcOrd="1" destOrd="0" presId="urn:microsoft.com/office/officeart/2005/8/layout/hierarchy2"/>
    <dgm:cxn modelId="{4CB2527F-6C2A-453C-869D-7C48D19251F4}" type="presParOf" srcId="{17FAA4EE-5CFB-45EE-90D5-06AB233224C8}" destId="{C6021CC2-C464-4686-97AE-374AAF918B9C}" srcOrd="2" destOrd="0" presId="urn:microsoft.com/office/officeart/2005/8/layout/hierarchy2"/>
    <dgm:cxn modelId="{D59C12D8-E812-4AC0-A44C-ED9002F9CCD7}" type="presParOf" srcId="{C6021CC2-C464-4686-97AE-374AAF918B9C}" destId="{0A1DC9E7-A555-4407-94FD-801DE4E1C814}" srcOrd="0" destOrd="0" presId="urn:microsoft.com/office/officeart/2005/8/layout/hierarchy2"/>
    <dgm:cxn modelId="{AC4FB8CF-97F9-4D1D-B2A9-EDE7D5A046AF}" type="presParOf" srcId="{17FAA4EE-5CFB-45EE-90D5-06AB233224C8}" destId="{80BF3F3A-7859-4459-8D00-15A0A2EDF76C}" srcOrd="3" destOrd="0" presId="urn:microsoft.com/office/officeart/2005/8/layout/hierarchy2"/>
    <dgm:cxn modelId="{DF4E653A-5667-4F03-988D-CC851746DA39}" type="presParOf" srcId="{80BF3F3A-7859-4459-8D00-15A0A2EDF76C}" destId="{6F6EB6AF-C20A-4D69-9F00-7CDBC4A565E3}" srcOrd="0" destOrd="0" presId="urn:microsoft.com/office/officeart/2005/8/layout/hierarchy2"/>
    <dgm:cxn modelId="{E598F1F6-7586-4447-BC92-589E9215FB7F}" type="presParOf" srcId="{80BF3F3A-7859-4459-8D00-15A0A2EDF76C}" destId="{EEF76E5D-C742-4800-9395-40908892206E}" srcOrd="1" destOrd="0" presId="urn:microsoft.com/office/officeart/2005/8/layout/hierarchy2"/>
    <dgm:cxn modelId="{02A8390A-CD22-44DC-A142-4508741DD455}" type="presParOf" srcId="{8AA12430-AAD2-4622-AD51-8BC570647C8E}" destId="{6E22CF35-4F11-401A-8B60-9163DF49EAE1}" srcOrd="4" destOrd="0" presId="urn:microsoft.com/office/officeart/2005/8/layout/hierarchy2"/>
    <dgm:cxn modelId="{66409F02-6E09-49EA-A7C8-934573F43F47}" type="presParOf" srcId="{6E22CF35-4F11-401A-8B60-9163DF49EAE1}" destId="{78C2ED6D-0D96-4105-A9E6-8D76270699E5}" srcOrd="0" destOrd="0" presId="urn:microsoft.com/office/officeart/2005/8/layout/hierarchy2"/>
    <dgm:cxn modelId="{D5557027-A272-4AD2-A762-14CFC805C8BF}" type="presParOf" srcId="{8AA12430-AAD2-4622-AD51-8BC570647C8E}" destId="{F149D508-BBC0-4456-BBA7-9E23A95FDA02}" srcOrd="5" destOrd="0" presId="urn:microsoft.com/office/officeart/2005/8/layout/hierarchy2"/>
    <dgm:cxn modelId="{5CD084CF-FDBE-4EA8-8D82-E07DE05F8759}" type="presParOf" srcId="{F149D508-BBC0-4456-BBA7-9E23A95FDA02}" destId="{73F03A19-A6D9-4257-AE37-A09EAD0BC1F2}" srcOrd="0" destOrd="0" presId="urn:microsoft.com/office/officeart/2005/8/layout/hierarchy2"/>
    <dgm:cxn modelId="{7CA0250A-1281-46D7-92EA-066F508F9E12}" type="presParOf" srcId="{F149D508-BBC0-4456-BBA7-9E23A95FDA02}" destId="{1049C493-B4EB-47D3-A332-FE94C00D879F}" srcOrd="1" destOrd="0" presId="urn:microsoft.com/office/officeart/2005/8/layout/hierarchy2"/>
    <dgm:cxn modelId="{E2E485C4-A23F-48CE-A89F-2B4428ABD002}" type="presParOf" srcId="{1049C493-B4EB-47D3-A332-FE94C00D879F}" destId="{6ABB6894-1508-44EF-9888-D296FC421941}" srcOrd="0" destOrd="0" presId="urn:microsoft.com/office/officeart/2005/8/layout/hierarchy2"/>
    <dgm:cxn modelId="{7987CDDC-AD08-466F-A94C-AC0575E13C9D}" type="presParOf" srcId="{6ABB6894-1508-44EF-9888-D296FC421941}" destId="{1CA0D4CB-A25C-4585-B2A0-D230CEA61A20}" srcOrd="0" destOrd="0" presId="urn:microsoft.com/office/officeart/2005/8/layout/hierarchy2"/>
    <dgm:cxn modelId="{275CEBCA-8A80-469E-92D0-FF10CE5F6431}" type="presParOf" srcId="{1049C493-B4EB-47D3-A332-FE94C00D879F}" destId="{C8D36A71-51C2-4777-8C90-2EC276AF4D38}" srcOrd="1" destOrd="0" presId="urn:microsoft.com/office/officeart/2005/8/layout/hierarchy2"/>
    <dgm:cxn modelId="{F07B9391-6325-4F1B-A977-CEAFDA9C7DF1}" type="presParOf" srcId="{C8D36A71-51C2-4777-8C90-2EC276AF4D38}" destId="{9FA87653-C48F-4F3D-8D7E-90C198B2658B}" srcOrd="0" destOrd="0" presId="urn:microsoft.com/office/officeart/2005/8/layout/hierarchy2"/>
    <dgm:cxn modelId="{3FF60DE1-9A53-44B7-AB02-903BB8D99E2B}" type="presParOf" srcId="{C8D36A71-51C2-4777-8C90-2EC276AF4D38}" destId="{965BE7FC-8EBD-4F5E-AE36-789C1099B4BF}" srcOrd="1" destOrd="0" presId="urn:microsoft.com/office/officeart/2005/8/layout/hierarchy2"/>
    <dgm:cxn modelId="{8F73FA89-F0A2-4329-8272-0E89D7D77886}" type="presParOf" srcId="{1049C493-B4EB-47D3-A332-FE94C00D879F}" destId="{560A68A9-EB8E-4C17-A0AE-B33BA4305A0F}" srcOrd="2" destOrd="0" presId="urn:microsoft.com/office/officeart/2005/8/layout/hierarchy2"/>
    <dgm:cxn modelId="{8ABB85BD-AB7F-4429-B6BB-C8A59E1415F9}" type="presParOf" srcId="{560A68A9-EB8E-4C17-A0AE-B33BA4305A0F}" destId="{E38F8FFB-F6FE-4544-8FE6-19BE3D2DC40C}" srcOrd="0" destOrd="0" presId="urn:microsoft.com/office/officeart/2005/8/layout/hierarchy2"/>
    <dgm:cxn modelId="{ED977477-650D-49D0-AC14-06822255F56D}" type="presParOf" srcId="{1049C493-B4EB-47D3-A332-FE94C00D879F}" destId="{695AF94F-C92F-4B8A-B15F-9525B96DE120}" srcOrd="3" destOrd="0" presId="urn:microsoft.com/office/officeart/2005/8/layout/hierarchy2"/>
    <dgm:cxn modelId="{C0CC41CA-1D48-4726-9676-D3DF1E1EAA36}" type="presParOf" srcId="{695AF94F-C92F-4B8A-B15F-9525B96DE120}" destId="{0DB56296-8ACF-47DE-A9E8-CB43CF0B7315}" srcOrd="0" destOrd="0" presId="urn:microsoft.com/office/officeart/2005/8/layout/hierarchy2"/>
    <dgm:cxn modelId="{E4B9F7BD-92AA-4C22-95AF-DBF0E2456D0B}" type="presParOf" srcId="{695AF94F-C92F-4B8A-B15F-9525B96DE120}" destId="{B74FB718-2E4C-41A0-9330-E6927088F5A5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2B1134-C774-45F5-B37D-3AE58E9A8A56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109BACD-B20C-4748-8606-320216BEA821}">
      <dgm:prSet phldrT="[Текст]"/>
      <dgm:spPr/>
      <dgm:t>
        <a:bodyPr/>
        <a:lstStyle/>
        <a:p>
          <a:r>
            <a:rPr lang="ru-RU" dirty="0"/>
            <a:t>Четыре главные способности</a:t>
          </a:r>
        </a:p>
      </dgm:t>
    </dgm:pt>
    <dgm:pt modelId="{03BE2504-184B-469E-A8F8-76FDDF1F7681}" type="parTrans" cxnId="{0D6CE55E-7F23-4E79-9D85-6F0E3B4DD4B7}">
      <dgm:prSet/>
      <dgm:spPr/>
      <dgm:t>
        <a:bodyPr/>
        <a:lstStyle/>
        <a:p>
          <a:endParaRPr lang="ru-RU"/>
        </a:p>
      </dgm:t>
    </dgm:pt>
    <dgm:pt modelId="{A6718667-0A31-47A8-A301-8F666018FEB2}" type="sibTrans" cxnId="{0D6CE55E-7F23-4E79-9D85-6F0E3B4DD4B7}">
      <dgm:prSet/>
      <dgm:spPr/>
      <dgm:t>
        <a:bodyPr/>
        <a:lstStyle/>
        <a:p>
          <a:endParaRPr lang="ru-RU"/>
        </a:p>
      </dgm:t>
    </dgm:pt>
    <dgm:pt modelId="{C8BAA204-6B25-4440-B249-25AFC58914D3}">
      <dgm:prSet phldrT="[Текст]"/>
      <dgm:spPr/>
      <dgm:t>
        <a:bodyPr/>
        <a:lstStyle/>
        <a:p>
          <a:r>
            <a:rPr lang="ru-RU" dirty="0"/>
            <a:t>добывать знания </a:t>
          </a:r>
        </a:p>
      </dgm:t>
    </dgm:pt>
    <dgm:pt modelId="{DE2D80E0-E583-4715-A5CD-62AB1864EE2B}" type="parTrans" cxnId="{126E3FA1-CFF6-44E5-A093-678C31515F91}">
      <dgm:prSet/>
      <dgm:spPr/>
      <dgm:t>
        <a:bodyPr/>
        <a:lstStyle/>
        <a:p>
          <a:endParaRPr lang="ru-RU"/>
        </a:p>
      </dgm:t>
    </dgm:pt>
    <dgm:pt modelId="{2EFC27F4-D9AB-4043-8D55-2795900040B0}" type="sibTrans" cxnId="{126E3FA1-CFF6-44E5-A093-678C31515F91}">
      <dgm:prSet/>
      <dgm:spPr/>
      <dgm:t>
        <a:bodyPr/>
        <a:lstStyle/>
        <a:p>
          <a:endParaRPr lang="ru-RU"/>
        </a:p>
      </dgm:t>
    </dgm:pt>
    <dgm:pt modelId="{ECCC7218-C368-4F47-919F-A8427115EFCB}">
      <dgm:prSet phldrT="[Текст]"/>
      <dgm:spPr/>
      <dgm:t>
        <a:bodyPr/>
        <a:lstStyle/>
        <a:p>
          <a:r>
            <a:rPr lang="ru-RU" dirty="0"/>
            <a:t>оценивать знание-незнание</a:t>
          </a:r>
        </a:p>
      </dgm:t>
    </dgm:pt>
    <dgm:pt modelId="{84E159BF-D137-463D-ADA3-B7BF1A9E85B7}" type="parTrans" cxnId="{88A170C9-B47E-400A-902E-45CF35DDB6CA}">
      <dgm:prSet/>
      <dgm:spPr/>
      <dgm:t>
        <a:bodyPr/>
        <a:lstStyle/>
        <a:p>
          <a:endParaRPr lang="ru-RU"/>
        </a:p>
      </dgm:t>
    </dgm:pt>
    <dgm:pt modelId="{135B353B-88BE-4A2E-9BA6-9A0882EB96CA}" type="sibTrans" cxnId="{88A170C9-B47E-400A-902E-45CF35DDB6CA}">
      <dgm:prSet/>
      <dgm:spPr/>
      <dgm:t>
        <a:bodyPr/>
        <a:lstStyle/>
        <a:p>
          <a:endParaRPr lang="ru-RU"/>
        </a:p>
      </dgm:t>
    </dgm:pt>
    <dgm:pt modelId="{C00A274C-E7F7-464B-B0E0-61895FDC5F17}">
      <dgm:prSet/>
      <dgm:spPr/>
      <dgm:t>
        <a:bodyPr/>
        <a:lstStyle/>
        <a:p>
          <a:r>
            <a:rPr lang="ru-RU" dirty="0"/>
            <a:t>стремиться к саморазвитию</a:t>
          </a:r>
        </a:p>
      </dgm:t>
    </dgm:pt>
    <dgm:pt modelId="{477A3867-78E4-40FA-8572-C2C1377BE30B}" type="parTrans" cxnId="{42088A5C-0AF8-414D-93FC-2D43F23DD378}">
      <dgm:prSet/>
      <dgm:spPr/>
      <dgm:t>
        <a:bodyPr/>
        <a:lstStyle/>
        <a:p>
          <a:endParaRPr lang="ru-RU"/>
        </a:p>
      </dgm:t>
    </dgm:pt>
    <dgm:pt modelId="{73310917-88E1-4E82-850F-AEC137811A52}" type="sibTrans" cxnId="{42088A5C-0AF8-414D-93FC-2D43F23DD378}">
      <dgm:prSet/>
      <dgm:spPr/>
      <dgm:t>
        <a:bodyPr/>
        <a:lstStyle/>
        <a:p>
          <a:endParaRPr lang="ru-RU"/>
        </a:p>
      </dgm:t>
    </dgm:pt>
    <dgm:pt modelId="{273BA86D-7AB8-4688-88F7-11B3C417AF46}">
      <dgm:prSet phldrT="[Текст]"/>
      <dgm:spPr/>
      <dgm:t>
        <a:bodyPr/>
        <a:lstStyle/>
        <a:p>
          <a:r>
            <a:rPr lang="ru-RU" dirty="0"/>
            <a:t>применять на практике </a:t>
          </a:r>
        </a:p>
      </dgm:t>
    </dgm:pt>
    <dgm:pt modelId="{49BBEF7D-A2E5-42AC-87F4-9137B50DE5F3}" type="sibTrans" cxnId="{81F5EB93-84C5-4B0A-8151-79F698AC23F9}">
      <dgm:prSet/>
      <dgm:spPr/>
      <dgm:t>
        <a:bodyPr/>
        <a:lstStyle/>
        <a:p>
          <a:endParaRPr lang="ru-RU"/>
        </a:p>
      </dgm:t>
    </dgm:pt>
    <dgm:pt modelId="{C1B8348C-D0DE-4DEF-ACFF-C5F534D29429}" type="parTrans" cxnId="{81F5EB93-84C5-4B0A-8151-79F698AC23F9}">
      <dgm:prSet/>
      <dgm:spPr/>
      <dgm:t>
        <a:bodyPr/>
        <a:lstStyle/>
        <a:p>
          <a:endParaRPr lang="ru-RU"/>
        </a:p>
      </dgm:t>
    </dgm:pt>
    <dgm:pt modelId="{28B761FC-57D3-49B4-90D0-A7C11F95479D}" type="pres">
      <dgm:prSet presAssocID="{BB2B1134-C774-45F5-B37D-3AE58E9A8A5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5AA1C7-F8F6-4A3E-9A31-0A9AA88CB875}" type="pres">
      <dgm:prSet presAssocID="{7109BACD-B20C-4748-8606-320216BEA821}" presName="root1" presStyleCnt="0"/>
      <dgm:spPr/>
    </dgm:pt>
    <dgm:pt modelId="{85429D92-F9EA-4E8D-AA18-3C2535424F9B}" type="pres">
      <dgm:prSet presAssocID="{7109BACD-B20C-4748-8606-320216BEA821}" presName="LevelOneTextNode" presStyleLbl="node0" presStyleIdx="0" presStyleCnt="1">
        <dgm:presLayoutVars>
          <dgm:chPref val="3"/>
        </dgm:presLayoutVars>
      </dgm:prSet>
      <dgm:spPr/>
    </dgm:pt>
    <dgm:pt modelId="{BB384E2F-07E8-48AA-A581-FB3EEAB88356}" type="pres">
      <dgm:prSet presAssocID="{7109BACD-B20C-4748-8606-320216BEA821}" presName="level2hierChild" presStyleCnt="0"/>
      <dgm:spPr/>
    </dgm:pt>
    <dgm:pt modelId="{441373E4-F199-441F-8B1B-014228CF5864}" type="pres">
      <dgm:prSet presAssocID="{DE2D80E0-E583-4715-A5CD-62AB1864EE2B}" presName="conn2-1" presStyleLbl="parChTrans1D2" presStyleIdx="0" presStyleCnt="4"/>
      <dgm:spPr/>
    </dgm:pt>
    <dgm:pt modelId="{889821B4-778C-46B6-8A79-BFF44C731D9F}" type="pres">
      <dgm:prSet presAssocID="{DE2D80E0-E583-4715-A5CD-62AB1864EE2B}" presName="connTx" presStyleLbl="parChTrans1D2" presStyleIdx="0" presStyleCnt="4"/>
      <dgm:spPr/>
    </dgm:pt>
    <dgm:pt modelId="{14417643-11E5-462F-B8AD-F9658F689F62}" type="pres">
      <dgm:prSet presAssocID="{C8BAA204-6B25-4440-B249-25AFC58914D3}" presName="root2" presStyleCnt="0"/>
      <dgm:spPr/>
    </dgm:pt>
    <dgm:pt modelId="{4566154E-550A-4A8F-87A6-421038FAA218}" type="pres">
      <dgm:prSet presAssocID="{C8BAA204-6B25-4440-B249-25AFC58914D3}" presName="LevelTwoTextNode" presStyleLbl="node2" presStyleIdx="0" presStyleCnt="4" custScaleX="203297">
        <dgm:presLayoutVars>
          <dgm:chPref val="3"/>
        </dgm:presLayoutVars>
      </dgm:prSet>
      <dgm:spPr/>
    </dgm:pt>
    <dgm:pt modelId="{2DD1CA42-105D-4230-A592-40A31F04227F}" type="pres">
      <dgm:prSet presAssocID="{C8BAA204-6B25-4440-B249-25AFC58914D3}" presName="level3hierChild" presStyleCnt="0"/>
      <dgm:spPr/>
    </dgm:pt>
    <dgm:pt modelId="{EA7E2CF4-8E43-4CE0-8579-B7B8B49202E7}" type="pres">
      <dgm:prSet presAssocID="{C1B8348C-D0DE-4DEF-ACFF-C5F534D29429}" presName="conn2-1" presStyleLbl="parChTrans1D2" presStyleIdx="1" presStyleCnt="4"/>
      <dgm:spPr/>
    </dgm:pt>
    <dgm:pt modelId="{1277D50C-4483-4573-99EF-F67B96162FA5}" type="pres">
      <dgm:prSet presAssocID="{C1B8348C-D0DE-4DEF-ACFF-C5F534D29429}" presName="connTx" presStyleLbl="parChTrans1D2" presStyleIdx="1" presStyleCnt="4"/>
      <dgm:spPr/>
    </dgm:pt>
    <dgm:pt modelId="{82212AD3-6718-4110-833A-0B835DE13C22}" type="pres">
      <dgm:prSet presAssocID="{273BA86D-7AB8-4688-88F7-11B3C417AF46}" presName="root2" presStyleCnt="0"/>
      <dgm:spPr/>
    </dgm:pt>
    <dgm:pt modelId="{BC1143A4-8CD5-46F8-BAF3-C350FF302158}" type="pres">
      <dgm:prSet presAssocID="{273BA86D-7AB8-4688-88F7-11B3C417AF46}" presName="LevelTwoTextNode" presStyleLbl="node2" presStyleIdx="1" presStyleCnt="4" custScaleX="202338">
        <dgm:presLayoutVars>
          <dgm:chPref val="3"/>
        </dgm:presLayoutVars>
      </dgm:prSet>
      <dgm:spPr/>
    </dgm:pt>
    <dgm:pt modelId="{C5900C9C-E7BE-4A72-B3D3-5EF429C89F50}" type="pres">
      <dgm:prSet presAssocID="{273BA86D-7AB8-4688-88F7-11B3C417AF46}" presName="level3hierChild" presStyleCnt="0"/>
      <dgm:spPr/>
    </dgm:pt>
    <dgm:pt modelId="{E0E49620-CE9C-4630-A2BB-0E43D5BEC18B}" type="pres">
      <dgm:prSet presAssocID="{84E159BF-D137-463D-ADA3-B7BF1A9E85B7}" presName="conn2-1" presStyleLbl="parChTrans1D2" presStyleIdx="2" presStyleCnt="4"/>
      <dgm:spPr/>
    </dgm:pt>
    <dgm:pt modelId="{6BD071BF-FEEB-4701-A29F-85B423CAD007}" type="pres">
      <dgm:prSet presAssocID="{84E159BF-D137-463D-ADA3-B7BF1A9E85B7}" presName="connTx" presStyleLbl="parChTrans1D2" presStyleIdx="2" presStyleCnt="4"/>
      <dgm:spPr/>
    </dgm:pt>
    <dgm:pt modelId="{48DA2CEB-F722-4685-9E4F-5F2C9181758A}" type="pres">
      <dgm:prSet presAssocID="{ECCC7218-C368-4F47-919F-A8427115EFCB}" presName="root2" presStyleCnt="0"/>
      <dgm:spPr/>
    </dgm:pt>
    <dgm:pt modelId="{C637C8E6-934F-476A-860F-FCDEBEDC5F14}" type="pres">
      <dgm:prSet presAssocID="{ECCC7218-C368-4F47-919F-A8427115EFCB}" presName="LevelTwoTextNode" presStyleLbl="node2" presStyleIdx="2" presStyleCnt="4" custScaleX="201378">
        <dgm:presLayoutVars>
          <dgm:chPref val="3"/>
        </dgm:presLayoutVars>
      </dgm:prSet>
      <dgm:spPr/>
    </dgm:pt>
    <dgm:pt modelId="{662278EF-1B22-4DFA-9E2D-15F54ACE7D0F}" type="pres">
      <dgm:prSet presAssocID="{ECCC7218-C368-4F47-919F-A8427115EFCB}" presName="level3hierChild" presStyleCnt="0"/>
      <dgm:spPr/>
    </dgm:pt>
    <dgm:pt modelId="{8BC19A9F-EB4E-4A35-A179-BB405F5BF00F}" type="pres">
      <dgm:prSet presAssocID="{477A3867-78E4-40FA-8572-C2C1377BE30B}" presName="conn2-1" presStyleLbl="parChTrans1D2" presStyleIdx="3" presStyleCnt="4"/>
      <dgm:spPr/>
    </dgm:pt>
    <dgm:pt modelId="{4F578972-2082-46BD-8E76-9F45E2E288E2}" type="pres">
      <dgm:prSet presAssocID="{477A3867-78E4-40FA-8572-C2C1377BE30B}" presName="connTx" presStyleLbl="parChTrans1D2" presStyleIdx="3" presStyleCnt="4"/>
      <dgm:spPr/>
    </dgm:pt>
    <dgm:pt modelId="{B06B19A7-0483-4A40-B868-8F79A7BA2358}" type="pres">
      <dgm:prSet presAssocID="{C00A274C-E7F7-464B-B0E0-61895FDC5F17}" presName="root2" presStyleCnt="0"/>
      <dgm:spPr/>
    </dgm:pt>
    <dgm:pt modelId="{6879DB0A-1405-4090-94AF-8439A5D64E6D}" type="pres">
      <dgm:prSet presAssocID="{C00A274C-E7F7-464B-B0E0-61895FDC5F17}" presName="LevelTwoTextNode" presStyleLbl="node2" presStyleIdx="3" presStyleCnt="4" custScaleX="202020">
        <dgm:presLayoutVars>
          <dgm:chPref val="3"/>
        </dgm:presLayoutVars>
      </dgm:prSet>
      <dgm:spPr/>
    </dgm:pt>
    <dgm:pt modelId="{2284F0ED-B73E-40A6-B7FF-A2472DBC15E1}" type="pres">
      <dgm:prSet presAssocID="{C00A274C-E7F7-464B-B0E0-61895FDC5F17}" presName="level3hierChild" presStyleCnt="0"/>
      <dgm:spPr/>
    </dgm:pt>
  </dgm:ptLst>
  <dgm:cxnLst>
    <dgm:cxn modelId="{46E53915-1CA7-4D55-B61A-94DABE4DF591}" type="presOf" srcId="{DE2D80E0-E583-4715-A5CD-62AB1864EE2B}" destId="{441373E4-F199-441F-8B1B-014228CF5864}" srcOrd="0" destOrd="0" presId="urn:microsoft.com/office/officeart/2008/layout/HorizontalMultiLevelHierarchy"/>
    <dgm:cxn modelId="{83BC3921-8D0B-4BC8-8038-6E4E2C88178A}" type="presOf" srcId="{C00A274C-E7F7-464B-B0E0-61895FDC5F17}" destId="{6879DB0A-1405-4090-94AF-8439A5D64E6D}" srcOrd="0" destOrd="0" presId="urn:microsoft.com/office/officeart/2008/layout/HorizontalMultiLevelHierarchy"/>
    <dgm:cxn modelId="{42088A5C-0AF8-414D-93FC-2D43F23DD378}" srcId="{7109BACD-B20C-4748-8606-320216BEA821}" destId="{C00A274C-E7F7-464B-B0E0-61895FDC5F17}" srcOrd="3" destOrd="0" parTransId="{477A3867-78E4-40FA-8572-C2C1377BE30B}" sibTransId="{73310917-88E1-4E82-850F-AEC137811A52}"/>
    <dgm:cxn modelId="{0D6CE55E-7F23-4E79-9D85-6F0E3B4DD4B7}" srcId="{BB2B1134-C774-45F5-B37D-3AE58E9A8A56}" destId="{7109BACD-B20C-4748-8606-320216BEA821}" srcOrd="0" destOrd="0" parTransId="{03BE2504-184B-469E-A8F8-76FDDF1F7681}" sibTransId="{A6718667-0A31-47A8-A301-8F666018FEB2}"/>
    <dgm:cxn modelId="{BB778742-4ABA-4970-9004-96BA99F50F46}" type="presOf" srcId="{477A3867-78E4-40FA-8572-C2C1377BE30B}" destId="{4F578972-2082-46BD-8E76-9F45E2E288E2}" srcOrd="1" destOrd="0" presId="urn:microsoft.com/office/officeart/2008/layout/HorizontalMultiLevelHierarchy"/>
    <dgm:cxn modelId="{86868969-546C-415C-8AE7-1DD693DD4BB6}" type="presOf" srcId="{ECCC7218-C368-4F47-919F-A8427115EFCB}" destId="{C637C8E6-934F-476A-860F-FCDEBEDC5F14}" srcOrd="0" destOrd="0" presId="urn:microsoft.com/office/officeart/2008/layout/HorizontalMultiLevelHierarchy"/>
    <dgm:cxn modelId="{74599251-4FD8-4CD7-8772-299DC1494925}" type="presOf" srcId="{C1B8348C-D0DE-4DEF-ACFF-C5F534D29429}" destId="{EA7E2CF4-8E43-4CE0-8579-B7B8B49202E7}" srcOrd="0" destOrd="0" presId="urn:microsoft.com/office/officeart/2008/layout/HorizontalMultiLevelHierarchy"/>
    <dgm:cxn modelId="{05B8D276-2FFD-4775-AB7D-46E7821B282A}" type="presOf" srcId="{84E159BF-D137-463D-ADA3-B7BF1A9E85B7}" destId="{E0E49620-CE9C-4630-A2BB-0E43D5BEC18B}" srcOrd="0" destOrd="0" presId="urn:microsoft.com/office/officeart/2008/layout/HorizontalMultiLevelHierarchy"/>
    <dgm:cxn modelId="{72705B7E-36EC-4436-BB93-74FC33D3B9AA}" type="presOf" srcId="{C8BAA204-6B25-4440-B249-25AFC58914D3}" destId="{4566154E-550A-4A8F-87A6-421038FAA218}" srcOrd="0" destOrd="0" presId="urn:microsoft.com/office/officeart/2008/layout/HorizontalMultiLevelHierarchy"/>
    <dgm:cxn modelId="{EFF3BE82-E101-4543-8E99-0AD4F22DFC51}" type="presOf" srcId="{BB2B1134-C774-45F5-B37D-3AE58E9A8A56}" destId="{28B761FC-57D3-49B4-90D0-A7C11F95479D}" srcOrd="0" destOrd="0" presId="urn:microsoft.com/office/officeart/2008/layout/HorizontalMultiLevelHierarchy"/>
    <dgm:cxn modelId="{81F5EB93-84C5-4B0A-8151-79F698AC23F9}" srcId="{7109BACD-B20C-4748-8606-320216BEA821}" destId="{273BA86D-7AB8-4688-88F7-11B3C417AF46}" srcOrd="1" destOrd="0" parTransId="{C1B8348C-D0DE-4DEF-ACFF-C5F534D29429}" sibTransId="{49BBEF7D-A2E5-42AC-87F4-9137B50DE5F3}"/>
    <dgm:cxn modelId="{126E3FA1-CFF6-44E5-A093-678C31515F91}" srcId="{7109BACD-B20C-4748-8606-320216BEA821}" destId="{C8BAA204-6B25-4440-B249-25AFC58914D3}" srcOrd="0" destOrd="0" parTransId="{DE2D80E0-E583-4715-A5CD-62AB1864EE2B}" sibTransId="{2EFC27F4-D9AB-4043-8D55-2795900040B0}"/>
    <dgm:cxn modelId="{D2CDF8AD-968B-44B6-8CE7-DEAA8B2565ED}" type="presOf" srcId="{C1B8348C-D0DE-4DEF-ACFF-C5F534D29429}" destId="{1277D50C-4483-4573-99EF-F67B96162FA5}" srcOrd="1" destOrd="0" presId="urn:microsoft.com/office/officeart/2008/layout/HorizontalMultiLevelHierarchy"/>
    <dgm:cxn modelId="{2AC467B2-2CFA-4CAD-9B32-7AFBB555C095}" type="presOf" srcId="{84E159BF-D137-463D-ADA3-B7BF1A9E85B7}" destId="{6BD071BF-FEEB-4701-A29F-85B423CAD007}" srcOrd="1" destOrd="0" presId="urn:microsoft.com/office/officeart/2008/layout/HorizontalMultiLevelHierarchy"/>
    <dgm:cxn modelId="{9A4CC4B6-2229-4252-9C5F-B9CB5821E42A}" type="presOf" srcId="{273BA86D-7AB8-4688-88F7-11B3C417AF46}" destId="{BC1143A4-8CD5-46F8-BAF3-C350FF302158}" srcOrd="0" destOrd="0" presId="urn:microsoft.com/office/officeart/2008/layout/HorizontalMultiLevelHierarchy"/>
    <dgm:cxn modelId="{5FD2C3BA-5D59-4598-A9B3-2127BB4B9968}" type="presOf" srcId="{477A3867-78E4-40FA-8572-C2C1377BE30B}" destId="{8BC19A9F-EB4E-4A35-A179-BB405F5BF00F}" srcOrd="0" destOrd="0" presId="urn:microsoft.com/office/officeart/2008/layout/HorizontalMultiLevelHierarchy"/>
    <dgm:cxn modelId="{88A170C9-B47E-400A-902E-45CF35DDB6CA}" srcId="{7109BACD-B20C-4748-8606-320216BEA821}" destId="{ECCC7218-C368-4F47-919F-A8427115EFCB}" srcOrd="2" destOrd="0" parTransId="{84E159BF-D137-463D-ADA3-B7BF1A9E85B7}" sibTransId="{135B353B-88BE-4A2E-9BA6-9A0882EB96CA}"/>
    <dgm:cxn modelId="{5ACE1FCE-9C26-4E6C-9138-4F4F1937CD65}" type="presOf" srcId="{7109BACD-B20C-4748-8606-320216BEA821}" destId="{85429D92-F9EA-4E8D-AA18-3C2535424F9B}" srcOrd="0" destOrd="0" presId="urn:microsoft.com/office/officeart/2008/layout/HorizontalMultiLevelHierarchy"/>
    <dgm:cxn modelId="{E97DD2FF-9020-4AAD-9988-E37E2CD7CD32}" type="presOf" srcId="{DE2D80E0-E583-4715-A5CD-62AB1864EE2B}" destId="{889821B4-778C-46B6-8A79-BFF44C731D9F}" srcOrd="1" destOrd="0" presId="urn:microsoft.com/office/officeart/2008/layout/HorizontalMultiLevelHierarchy"/>
    <dgm:cxn modelId="{2BE42C25-F4BB-4BC2-BD40-4ED53534962B}" type="presParOf" srcId="{28B761FC-57D3-49B4-90D0-A7C11F95479D}" destId="{D65AA1C7-F8F6-4A3E-9A31-0A9AA88CB875}" srcOrd="0" destOrd="0" presId="urn:microsoft.com/office/officeart/2008/layout/HorizontalMultiLevelHierarchy"/>
    <dgm:cxn modelId="{49A22EF3-8186-4BBF-ABDF-68004B9932DF}" type="presParOf" srcId="{D65AA1C7-F8F6-4A3E-9A31-0A9AA88CB875}" destId="{85429D92-F9EA-4E8D-AA18-3C2535424F9B}" srcOrd="0" destOrd="0" presId="urn:microsoft.com/office/officeart/2008/layout/HorizontalMultiLevelHierarchy"/>
    <dgm:cxn modelId="{3863AC3A-C8C8-4E2B-ABD4-AA972EFC3B7F}" type="presParOf" srcId="{D65AA1C7-F8F6-4A3E-9A31-0A9AA88CB875}" destId="{BB384E2F-07E8-48AA-A581-FB3EEAB88356}" srcOrd="1" destOrd="0" presId="urn:microsoft.com/office/officeart/2008/layout/HorizontalMultiLevelHierarchy"/>
    <dgm:cxn modelId="{22BE4907-A16B-41A5-94E9-AA366091A142}" type="presParOf" srcId="{BB384E2F-07E8-48AA-A581-FB3EEAB88356}" destId="{441373E4-F199-441F-8B1B-014228CF5864}" srcOrd="0" destOrd="0" presId="urn:microsoft.com/office/officeart/2008/layout/HorizontalMultiLevelHierarchy"/>
    <dgm:cxn modelId="{7B1739E4-62FA-4F3B-AC77-DF393BAD840A}" type="presParOf" srcId="{441373E4-F199-441F-8B1B-014228CF5864}" destId="{889821B4-778C-46B6-8A79-BFF44C731D9F}" srcOrd="0" destOrd="0" presId="urn:microsoft.com/office/officeart/2008/layout/HorizontalMultiLevelHierarchy"/>
    <dgm:cxn modelId="{605EE67A-637C-4184-AD0D-304C81416E38}" type="presParOf" srcId="{BB384E2F-07E8-48AA-A581-FB3EEAB88356}" destId="{14417643-11E5-462F-B8AD-F9658F689F62}" srcOrd="1" destOrd="0" presId="urn:microsoft.com/office/officeart/2008/layout/HorizontalMultiLevelHierarchy"/>
    <dgm:cxn modelId="{E3A6F195-3BDD-4CE0-8168-CC68E42C75A8}" type="presParOf" srcId="{14417643-11E5-462F-B8AD-F9658F689F62}" destId="{4566154E-550A-4A8F-87A6-421038FAA218}" srcOrd="0" destOrd="0" presId="urn:microsoft.com/office/officeart/2008/layout/HorizontalMultiLevelHierarchy"/>
    <dgm:cxn modelId="{D67C6E00-F94E-408D-93BE-C37A4F7F92E1}" type="presParOf" srcId="{14417643-11E5-462F-B8AD-F9658F689F62}" destId="{2DD1CA42-105D-4230-A592-40A31F04227F}" srcOrd="1" destOrd="0" presId="urn:microsoft.com/office/officeart/2008/layout/HorizontalMultiLevelHierarchy"/>
    <dgm:cxn modelId="{2635B6E1-F53A-4336-BF4C-534329E85665}" type="presParOf" srcId="{BB384E2F-07E8-48AA-A581-FB3EEAB88356}" destId="{EA7E2CF4-8E43-4CE0-8579-B7B8B49202E7}" srcOrd="2" destOrd="0" presId="urn:microsoft.com/office/officeart/2008/layout/HorizontalMultiLevelHierarchy"/>
    <dgm:cxn modelId="{14C559F9-EC7A-4FB1-B31C-6A8BE9FC8BA4}" type="presParOf" srcId="{EA7E2CF4-8E43-4CE0-8579-B7B8B49202E7}" destId="{1277D50C-4483-4573-99EF-F67B96162FA5}" srcOrd="0" destOrd="0" presId="urn:microsoft.com/office/officeart/2008/layout/HorizontalMultiLevelHierarchy"/>
    <dgm:cxn modelId="{A2F0491B-5F0C-48EB-9F45-751F663C40C0}" type="presParOf" srcId="{BB384E2F-07E8-48AA-A581-FB3EEAB88356}" destId="{82212AD3-6718-4110-833A-0B835DE13C22}" srcOrd="3" destOrd="0" presId="urn:microsoft.com/office/officeart/2008/layout/HorizontalMultiLevelHierarchy"/>
    <dgm:cxn modelId="{C919E75B-5515-4244-8A54-1386DFCCF07F}" type="presParOf" srcId="{82212AD3-6718-4110-833A-0B835DE13C22}" destId="{BC1143A4-8CD5-46F8-BAF3-C350FF302158}" srcOrd="0" destOrd="0" presId="urn:microsoft.com/office/officeart/2008/layout/HorizontalMultiLevelHierarchy"/>
    <dgm:cxn modelId="{EA42FCCB-319B-46E8-9B38-065BFA97880B}" type="presParOf" srcId="{82212AD3-6718-4110-833A-0B835DE13C22}" destId="{C5900C9C-E7BE-4A72-B3D3-5EF429C89F50}" srcOrd="1" destOrd="0" presId="urn:microsoft.com/office/officeart/2008/layout/HorizontalMultiLevelHierarchy"/>
    <dgm:cxn modelId="{A7B4262D-8E94-4D8E-8B7F-823B97098451}" type="presParOf" srcId="{BB384E2F-07E8-48AA-A581-FB3EEAB88356}" destId="{E0E49620-CE9C-4630-A2BB-0E43D5BEC18B}" srcOrd="4" destOrd="0" presId="urn:microsoft.com/office/officeart/2008/layout/HorizontalMultiLevelHierarchy"/>
    <dgm:cxn modelId="{7B52CA34-F1B6-4DE4-9215-CF807D2588E0}" type="presParOf" srcId="{E0E49620-CE9C-4630-A2BB-0E43D5BEC18B}" destId="{6BD071BF-FEEB-4701-A29F-85B423CAD007}" srcOrd="0" destOrd="0" presId="urn:microsoft.com/office/officeart/2008/layout/HorizontalMultiLevelHierarchy"/>
    <dgm:cxn modelId="{C8D182D7-514E-44DD-A8CA-6EAC2AFC55D5}" type="presParOf" srcId="{BB384E2F-07E8-48AA-A581-FB3EEAB88356}" destId="{48DA2CEB-F722-4685-9E4F-5F2C9181758A}" srcOrd="5" destOrd="0" presId="urn:microsoft.com/office/officeart/2008/layout/HorizontalMultiLevelHierarchy"/>
    <dgm:cxn modelId="{26BAEE43-F442-4067-8A93-F60E3CDBB984}" type="presParOf" srcId="{48DA2CEB-F722-4685-9E4F-5F2C9181758A}" destId="{C637C8E6-934F-476A-860F-FCDEBEDC5F14}" srcOrd="0" destOrd="0" presId="urn:microsoft.com/office/officeart/2008/layout/HorizontalMultiLevelHierarchy"/>
    <dgm:cxn modelId="{1DAF26A2-A6F9-421C-9FE1-4FF8E6A949E9}" type="presParOf" srcId="{48DA2CEB-F722-4685-9E4F-5F2C9181758A}" destId="{662278EF-1B22-4DFA-9E2D-15F54ACE7D0F}" srcOrd="1" destOrd="0" presId="urn:microsoft.com/office/officeart/2008/layout/HorizontalMultiLevelHierarchy"/>
    <dgm:cxn modelId="{764A69FD-DEA7-407E-9539-0EAC0B3936A1}" type="presParOf" srcId="{BB384E2F-07E8-48AA-A581-FB3EEAB88356}" destId="{8BC19A9F-EB4E-4A35-A179-BB405F5BF00F}" srcOrd="6" destOrd="0" presId="urn:microsoft.com/office/officeart/2008/layout/HorizontalMultiLevelHierarchy"/>
    <dgm:cxn modelId="{2594CB0C-7FF4-40E2-9B81-8A154A1EA224}" type="presParOf" srcId="{8BC19A9F-EB4E-4A35-A179-BB405F5BF00F}" destId="{4F578972-2082-46BD-8E76-9F45E2E288E2}" srcOrd="0" destOrd="0" presId="urn:microsoft.com/office/officeart/2008/layout/HorizontalMultiLevelHierarchy"/>
    <dgm:cxn modelId="{4EDC7C39-B7D4-4333-9ADB-ABFBED305124}" type="presParOf" srcId="{BB384E2F-07E8-48AA-A581-FB3EEAB88356}" destId="{B06B19A7-0483-4A40-B868-8F79A7BA2358}" srcOrd="7" destOrd="0" presId="urn:microsoft.com/office/officeart/2008/layout/HorizontalMultiLevelHierarchy"/>
    <dgm:cxn modelId="{17A67854-31B2-4257-9CBA-F120BF00CC50}" type="presParOf" srcId="{B06B19A7-0483-4A40-B868-8F79A7BA2358}" destId="{6879DB0A-1405-4090-94AF-8439A5D64E6D}" srcOrd="0" destOrd="0" presId="urn:microsoft.com/office/officeart/2008/layout/HorizontalMultiLevelHierarchy"/>
    <dgm:cxn modelId="{2E500F8F-EEB7-4669-A45A-0736D52EE690}" type="presParOf" srcId="{B06B19A7-0483-4A40-B868-8F79A7BA2358}" destId="{2284F0ED-B73E-40A6-B7FF-A2472DBC15E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6B9CC3A-87DB-4FF3-9903-4798E198D914}" type="doc">
      <dgm:prSet loTypeId="urn:microsoft.com/office/officeart/2005/8/layout/radial4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089F52F-7A41-4865-A2FB-46A4DCA5E33D}">
      <dgm:prSet custT="1"/>
      <dgm:spPr/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Формализм знаний</a:t>
          </a:r>
        </a:p>
      </dgm:t>
    </dgm:pt>
    <dgm:pt modelId="{D7DB9C77-36B6-4629-8582-D75709074DE9}" type="parTrans" cxnId="{51CCEAC1-059E-45A4-B525-B880B72D1F24}">
      <dgm:prSet/>
      <dgm:spPr/>
      <dgm:t>
        <a:bodyPr/>
        <a:lstStyle/>
        <a:p>
          <a:endParaRPr lang="ru-RU"/>
        </a:p>
      </dgm:t>
    </dgm:pt>
    <dgm:pt modelId="{94082125-639D-4055-97AD-571FAE9ADEF9}" type="sibTrans" cxnId="{51CCEAC1-059E-45A4-B525-B880B72D1F24}">
      <dgm:prSet/>
      <dgm:spPr/>
      <dgm:t>
        <a:bodyPr/>
        <a:lstStyle/>
        <a:p>
          <a:endParaRPr lang="ru-RU"/>
        </a:p>
      </dgm:t>
    </dgm:pt>
    <dgm:pt modelId="{207728F7-7E02-414C-89FA-6F0A4C59E803}">
      <dgm:prSet/>
      <dgm:spPr/>
      <dgm:t>
        <a:bodyPr/>
        <a:lstStyle/>
        <a:p>
          <a:endParaRPr lang="ru-RU"/>
        </a:p>
      </dgm:t>
    </dgm:pt>
    <dgm:pt modelId="{316E27A7-E356-44CD-AC38-CFE70BCFFB08}" type="parTrans" cxnId="{11F0789A-C32A-4590-BC01-7FCB7B1EF735}">
      <dgm:prSet/>
      <dgm:spPr/>
      <dgm:t>
        <a:bodyPr/>
        <a:lstStyle/>
        <a:p>
          <a:endParaRPr lang="ru-RU"/>
        </a:p>
      </dgm:t>
    </dgm:pt>
    <dgm:pt modelId="{7A82DBE7-E201-407A-95BD-B0014C3D508E}" type="sibTrans" cxnId="{11F0789A-C32A-4590-BC01-7FCB7B1EF735}">
      <dgm:prSet/>
      <dgm:spPr/>
      <dgm:t>
        <a:bodyPr/>
        <a:lstStyle/>
        <a:p>
          <a:endParaRPr lang="ru-RU"/>
        </a:p>
      </dgm:t>
    </dgm:pt>
    <dgm:pt modelId="{E034406C-8459-497F-832A-A93C07BD401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Причины</a:t>
          </a:r>
        </a:p>
      </dgm:t>
    </dgm:pt>
    <dgm:pt modelId="{032D346D-D1A4-4E2A-9459-65B70E19A9D2}" type="parTrans" cxnId="{B5BA3879-F3AF-481F-975A-32E9C447DE71}">
      <dgm:prSet/>
      <dgm:spPr/>
      <dgm:t>
        <a:bodyPr/>
        <a:lstStyle/>
        <a:p>
          <a:endParaRPr lang="ru-RU"/>
        </a:p>
      </dgm:t>
    </dgm:pt>
    <dgm:pt modelId="{43A6C2B2-49EC-4430-8403-A84170F95C9C}" type="sibTrans" cxnId="{B5BA3879-F3AF-481F-975A-32E9C447DE71}">
      <dgm:prSet/>
      <dgm:spPr/>
      <dgm:t>
        <a:bodyPr/>
        <a:lstStyle/>
        <a:p>
          <a:endParaRPr lang="ru-RU"/>
        </a:p>
      </dgm:t>
    </dgm:pt>
    <dgm:pt modelId="{E109C5C5-9EED-48C1-8952-0681246F8E89}">
      <dgm:prSet custT="1"/>
      <dgm:spPr/>
      <dgm:t>
        <a:bodyPr/>
        <a:lstStyle/>
        <a:p>
          <a:r>
            <a:rPr lang="ru-RU" sz="2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Ситуационность</a:t>
          </a:r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знаний</a:t>
          </a:r>
        </a:p>
      </dgm:t>
    </dgm:pt>
    <dgm:pt modelId="{4D62066C-5FF0-42C4-A4F9-DA0BDDE28848}" type="parTrans" cxnId="{E6BE6BD7-D9ED-4D42-BE55-C4F8A7E9CDB4}">
      <dgm:prSet/>
      <dgm:spPr/>
      <dgm:t>
        <a:bodyPr/>
        <a:lstStyle/>
        <a:p>
          <a:endParaRPr lang="ru-RU"/>
        </a:p>
      </dgm:t>
    </dgm:pt>
    <dgm:pt modelId="{3837A1BC-6DF9-49F8-B530-984ECA1323B6}" type="sibTrans" cxnId="{E6BE6BD7-D9ED-4D42-BE55-C4F8A7E9CDB4}">
      <dgm:prSet/>
      <dgm:spPr/>
      <dgm:t>
        <a:bodyPr/>
        <a:lstStyle/>
        <a:p>
          <a:endParaRPr lang="ru-RU"/>
        </a:p>
      </dgm:t>
    </dgm:pt>
    <dgm:pt modelId="{E67D0795-C2A9-4BD8-933C-779E9E94FBFE}">
      <dgm:prSet custT="1"/>
      <dgm:spPr/>
      <dgm:t>
        <a:bodyPr/>
        <a:lstStyle/>
        <a:p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Репродуктивный характер знаний</a:t>
          </a:r>
        </a:p>
      </dgm:t>
    </dgm:pt>
    <dgm:pt modelId="{8BB79A04-2E46-4830-91A6-90F6261CAE48}" type="parTrans" cxnId="{37784164-018F-44E2-B093-DE06D1036F2C}">
      <dgm:prSet/>
      <dgm:spPr/>
      <dgm:t>
        <a:bodyPr/>
        <a:lstStyle/>
        <a:p>
          <a:endParaRPr lang="ru-RU"/>
        </a:p>
      </dgm:t>
    </dgm:pt>
    <dgm:pt modelId="{214A27A0-21D5-4F7A-9BF9-330A94B20480}" type="sibTrans" cxnId="{37784164-018F-44E2-B093-DE06D1036F2C}">
      <dgm:prSet/>
      <dgm:spPr/>
      <dgm:t>
        <a:bodyPr/>
        <a:lstStyle/>
        <a:p>
          <a:endParaRPr lang="ru-RU"/>
        </a:p>
      </dgm:t>
    </dgm:pt>
    <dgm:pt modelId="{DCE27DA4-49D4-4753-91F1-536AAABD18E4}" type="pres">
      <dgm:prSet presAssocID="{C6B9CC3A-87DB-4FF3-9903-4798E198D91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F54785-3A45-48EC-9F68-C4CCCAF44442}" type="pres">
      <dgm:prSet presAssocID="{E034406C-8459-497F-832A-A93C07BD4019}" presName="centerShape" presStyleLbl="node0" presStyleIdx="0" presStyleCnt="1"/>
      <dgm:spPr/>
    </dgm:pt>
    <dgm:pt modelId="{61C00421-19D5-422B-89BA-6C8AB3C024D3}" type="pres">
      <dgm:prSet presAssocID="{D7DB9C77-36B6-4629-8582-D75709074DE9}" presName="parTrans" presStyleLbl="bgSibTrans2D1" presStyleIdx="0" presStyleCnt="3"/>
      <dgm:spPr/>
    </dgm:pt>
    <dgm:pt modelId="{01C22212-FC0F-4597-A8B4-0FAE73EF32C0}" type="pres">
      <dgm:prSet presAssocID="{3089F52F-7A41-4865-A2FB-46A4DCA5E33D}" presName="node" presStyleLbl="node1" presStyleIdx="0" presStyleCnt="3" custRadScaleRad="106768" custRadScaleInc="-23854">
        <dgm:presLayoutVars>
          <dgm:bulletEnabled val="1"/>
        </dgm:presLayoutVars>
      </dgm:prSet>
      <dgm:spPr/>
    </dgm:pt>
    <dgm:pt modelId="{2EC22074-01E9-4A30-A1B6-B2FBA3E99782}" type="pres">
      <dgm:prSet presAssocID="{4D62066C-5FF0-42C4-A4F9-DA0BDDE28848}" presName="parTrans" presStyleLbl="bgSibTrans2D1" presStyleIdx="1" presStyleCnt="3"/>
      <dgm:spPr/>
    </dgm:pt>
    <dgm:pt modelId="{A2FB9BFE-06E2-420D-8CB9-567036BDA819}" type="pres">
      <dgm:prSet presAssocID="{E109C5C5-9EED-48C1-8952-0681246F8E89}" presName="node" presStyleLbl="node1" presStyleIdx="1" presStyleCnt="3" custScaleX="128227">
        <dgm:presLayoutVars>
          <dgm:bulletEnabled val="1"/>
        </dgm:presLayoutVars>
      </dgm:prSet>
      <dgm:spPr/>
    </dgm:pt>
    <dgm:pt modelId="{56750CA0-78AC-4506-8EFA-06631F4F0A1F}" type="pres">
      <dgm:prSet presAssocID="{8BB79A04-2E46-4830-91A6-90F6261CAE48}" presName="parTrans" presStyleLbl="bgSibTrans2D1" presStyleIdx="2" presStyleCnt="3"/>
      <dgm:spPr/>
    </dgm:pt>
    <dgm:pt modelId="{1A58B380-1846-4554-ABB8-027AB7D1B8D4}" type="pres">
      <dgm:prSet presAssocID="{E67D0795-C2A9-4BD8-933C-779E9E94FBFE}" presName="node" presStyleLbl="node1" presStyleIdx="2" presStyleCnt="3" custScaleX="117806" custRadScaleRad="108196" custRadScaleInc="26905">
        <dgm:presLayoutVars>
          <dgm:bulletEnabled val="1"/>
        </dgm:presLayoutVars>
      </dgm:prSet>
      <dgm:spPr/>
    </dgm:pt>
  </dgm:ptLst>
  <dgm:cxnLst>
    <dgm:cxn modelId="{527F4024-E501-4B8F-A60C-95078F205564}" type="presOf" srcId="{D7DB9C77-36B6-4629-8582-D75709074DE9}" destId="{61C00421-19D5-422B-89BA-6C8AB3C024D3}" srcOrd="0" destOrd="0" presId="urn:microsoft.com/office/officeart/2005/8/layout/radial4"/>
    <dgm:cxn modelId="{C38E5E25-C50D-4504-81D4-0C99F7F7EA95}" type="presOf" srcId="{C6B9CC3A-87DB-4FF3-9903-4798E198D914}" destId="{DCE27DA4-49D4-4753-91F1-536AAABD18E4}" srcOrd="0" destOrd="0" presId="urn:microsoft.com/office/officeart/2005/8/layout/radial4"/>
    <dgm:cxn modelId="{217EB025-F9D7-4BEE-B5A1-91B0612BD54B}" type="presOf" srcId="{4D62066C-5FF0-42C4-A4F9-DA0BDDE28848}" destId="{2EC22074-01E9-4A30-A1B6-B2FBA3E99782}" srcOrd="0" destOrd="0" presId="urn:microsoft.com/office/officeart/2005/8/layout/radial4"/>
    <dgm:cxn modelId="{44FBAD41-A665-4836-B281-ED82B5530ACA}" type="presOf" srcId="{8BB79A04-2E46-4830-91A6-90F6261CAE48}" destId="{56750CA0-78AC-4506-8EFA-06631F4F0A1F}" srcOrd="0" destOrd="0" presId="urn:microsoft.com/office/officeart/2005/8/layout/radial4"/>
    <dgm:cxn modelId="{37784164-018F-44E2-B093-DE06D1036F2C}" srcId="{E034406C-8459-497F-832A-A93C07BD4019}" destId="{E67D0795-C2A9-4BD8-933C-779E9E94FBFE}" srcOrd="2" destOrd="0" parTransId="{8BB79A04-2E46-4830-91A6-90F6261CAE48}" sibTransId="{214A27A0-21D5-4F7A-9BF9-330A94B20480}"/>
    <dgm:cxn modelId="{B5BA3879-F3AF-481F-975A-32E9C447DE71}" srcId="{C6B9CC3A-87DB-4FF3-9903-4798E198D914}" destId="{E034406C-8459-497F-832A-A93C07BD4019}" srcOrd="0" destOrd="0" parTransId="{032D346D-D1A4-4E2A-9459-65B70E19A9D2}" sibTransId="{43A6C2B2-49EC-4430-8403-A84170F95C9C}"/>
    <dgm:cxn modelId="{E565118F-3E2F-45D5-ABB3-C816FE9B72B6}" type="presOf" srcId="{E109C5C5-9EED-48C1-8952-0681246F8E89}" destId="{A2FB9BFE-06E2-420D-8CB9-567036BDA819}" srcOrd="0" destOrd="0" presId="urn:microsoft.com/office/officeart/2005/8/layout/radial4"/>
    <dgm:cxn modelId="{D0136E92-4E77-48A5-8B07-5E36A9F889E1}" type="presOf" srcId="{E67D0795-C2A9-4BD8-933C-779E9E94FBFE}" destId="{1A58B380-1846-4554-ABB8-027AB7D1B8D4}" srcOrd="0" destOrd="0" presId="urn:microsoft.com/office/officeart/2005/8/layout/radial4"/>
    <dgm:cxn modelId="{11F0789A-C32A-4590-BC01-7FCB7B1EF735}" srcId="{C6B9CC3A-87DB-4FF3-9903-4798E198D914}" destId="{207728F7-7E02-414C-89FA-6F0A4C59E803}" srcOrd="1" destOrd="0" parTransId="{316E27A7-E356-44CD-AC38-CFE70BCFFB08}" sibTransId="{7A82DBE7-E201-407A-95BD-B0014C3D508E}"/>
    <dgm:cxn modelId="{51CCEAC1-059E-45A4-B525-B880B72D1F24}" srcId="{E034406C-8459-497F-832A-A93C07BD4019}" destId="{3089F52F-7A41-4865-A2FB-46A4DCA5E33D}" srcOrd="0" destOrd="0" parTransId="{D7DB9C77-36B6-4629-8582-D75709074DE9}" sibTransId="{94082125-639D-4055-97AD-571FAE9ADEF9}"/>
    <dgm:cxn modelId="{E6BE6BD7-D9ED-4D42-BE55-C4F8A7E9CDB4}" srcId="{E034406C-8459-497F-832A-A93C07BD4019}" destId="{E109C5C5-9EED-48C1-8952-0681246F8E89}" srcOrd="1" destOrd="0" parTransId="{4D62066C-5FF0-42C4-A4F9-DA0BDDE28848}" sibTransId="{3837A1BC-6DF9-49F8-B530-984ECA1323B6}"/>
    <dgm:cxn modelId="{582E72E2-1D35-4FD1-A212-4CC7505B40B8}" type="presOf" srcId="{E034406C-8459-497F-832A-A93C07BD4019}" destId="{88F54785-3A45-48EC-9F68-C4CCCAF44442}" srcOrd="0" destOrd="0" presId="urn:microsoft.com/office/officeart/2005/8/layout/radial4"/>
    <dgm:cxn modelId="{BAD803F8-8D43-4887-BDD0-960892D68AE7}" type="presOf" srcId="{3089F52F-7A41-4865-A2FB-46A4DCA5E33D}" destId="{01C22212-FC0F-4597-A8B4-0FAE73EF32C0}" srcOrd="0" destOrd="0" presId="urn:microsoft.com/office/officeart/2005/8/layout/radial4"/>
    <dgm:cxn modelId="{70553DF3-CB18-4978-A2EE-031B79D9B238}" type="presParOf" srcId="{DCE27DA4-49D4-4753-91F1-536AAABD18E4}" destId="{88F54785-3A45-48EC-9F68-C4CCCAF44442}" srcOrd="0" destOrd="0" presId="urn:microsoft.com/office/officeart/2005/8/layout/radial4"/>
    <dgm:cxn modelId="{B0B7B7C1-B6FB-42B8-8DE1-F065C4B9C256}" type="presParOf" srcId="{DCE27DA4-49D4-4753-91F1-536AAABD18E4}" destId="{61C00421-19D5-422B-89BA-6C8AB3C024D3}" srcOrd="1" destOrd="0" presId="urn:microsoft.com/office/officeart/2005/8/layout/radial4"/>
    <dgm:cxn modelId="{69EA178F-D7E6-4198-B8C6-85ECEA8FF6D1}" type="presParOf" srcId="{DCE27DA4-49D4-4753-91F1-536AAABD18E4}" destId="{01C22212-FC0F-4597-A8B4-0FAE73EF32C0}" srcOrd="2" destOrd="0" presId="urn:microsoft.com/office/officeart/2005/8/layout/radial4"/>
    <dgm:cxn modelId="{27FF22F5-A57E-45C4-A63D-95DE9DF717C9}" type="presParOf" srcId="{DCE27DA4-49D4-4753-91F1-536AAABD18E4}" destId="{2EC22074-01E9-4A30-A1B6-B2FBA3E99782}" srcOrd="3" destOrd="0" presId="urn:microsoft.com/office/officeart/2005/8/layout/radial4"/>
    <dgm:cxn modelId="{EEEA0715-9A0A-4893-BE3B-AEE801099E72}" type="presParOf" srcId="{DCE27DA4-49D4-4753-91F1-536AAABD18E4}" destId="{A2FB9BFE-06E2-420D-8CB9-567036BDA819}" srcOrd="4" destOrd="0" presId="urn:microsoft.com/office/officeart/2005/8/layout/radial4"/>
    <dgm:cxn modelId="{AEC4ABBB-F146-4F9A-9B9F-0D75E005EBEE}" type="presParOf" srcId="{DCE27DA4-49D4-4753-91F1-536AAABD18E4}" destId="{56750CA0-78AC-4506-8EFA-06631F4F0A1F}" srcOrd="5" destOrd="0" presId="urn:microsoft.com/office/officeart/2005/8/layout/radial4"/>
    <dgm:cxn modelId="{12CBE363-873D-4C00-8ED6-00F10DEE2602}" type="presParOf" srcId="{DCE27DA4-49D4-4753-91F1-536AAABD18E4}" destId="{1A58B380-1846-4554-ABB8-027AB7D1B8D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14EB15-9D8C-4320-8029-EB6215417254}" type="doc">
      <dgm:prSet loTypeId="urn:microsoft.com/office/officeart/2005/8/layout/vList6" loCatId="process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B43F9C4D-D3E9-476C-A7E8-A8EF167E7856}">
      <dgm:prSet/>
      <dgm:spPr/>
      <dgm:t>
        <a:bodyPr/>
        <a:lstStyle/>
        <a:p>
          <a:r>
            <a:rPr lang="ru-RU" dirty="0"/>
            <a:t>На начальном этапе обучения главное – развивать умения каждого ребёнка мыслить с помощью логических приёмов:</a:t>
          </a:r>
        </a:p>
      </dgm:t>
    </dgm:pt>
    <dgm:pt modelId="{04658F89-F406-4537-B122-943E0142EC96}" type="parTrans" cxnId="{6C4EE9E8-E257-48A4-975A-F56F3D1EF305}">
      <dgm:prSet/>
      <dgm:spPr/>
      <dgm:t>
        <a:bodyPr/>
        <a:lstStyle/>
        <a:p>
          <a:endParaRPr lang="ru-RU"/>
        </a:p>
      </dgm:t>
    </dgm:pt>
    <dgm:pt modelId="{72B1D4D2-0B4F-4EF0-A441-77A4BCE52BCE}" type="sibTrans" cxnId="{6C4EE9E8-E257-48A4-975A-F56F3D1EF305}">
      <dgm:prSet/>
      <dgm:spPr/>
      <dgm:t>
        <a:bodyPr/>
        <a:lstStyle/>
        <a:p>
          <a:endParaRPr lang="ru-RU"/>
        </a:p>
      </dgm:t>
    </dgm:pt>
    <dgm:pt modelId="{0E0B298B-E876-43C1-9307-232DE5F01BB8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анализ</a:t>
          </a:r>
        </a:p>
      </dgm:t>
    </dgm:pt>
    <dgm:pt modelId="{AB18AC92-03CC-4854-8453-62FCF3B35AA0}" type="parTrans" cxnId="{A9A1BD43-9D54-44A2-BB49-11174701B624}">
      <dgm:prSet/>
      <dgm:spPr/>
      <dgm:t>
        <a:bodyPr/>
        <a:lstStyle/>
        <a:p>
          <a:endParaRPr lang="ru-RU"/>
        </a:p>
      </dgm:t>
    </dgm:pt>
    <dgm:pt modelId="{C17E36C2-13FB-4942-B654-78C6273E8822}" type="sibTrans" cxnId="{A9A1BD43-9D54-44A2-BB49-11174701B624}">
      <dgm:prSet/>
      <dgm:spPr/>
      <dgm:t>
        <a:bodyPr/>
        <a:lstStyle/>
        <a:p>
          <a:endParaRPr lang="ru-RU"/>
        </a:p>
      </dgm:t>
    </dgm:pt>
    <dgm:pt modelId="{2500BF93-A14B-4451-9F4A-0B9D46CB0DC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синтез</a:t>
          </a:r>
        </a:p>
      </dgm:t>
    </dgm:pt>
    <dgm:pt modelId="{B85734D4-E760-4342-9FCB-2EBE7EAE5ECF}" type="parTrans" cxnId="{978B4375-1466-4457-BBC2-9FC9480BC720}">
      <dgm:prSet/>
      <dgm:spPr/>
      <dgm:t>
        <a:bodyPr/>
        <a:lstStyle/>
        <a:p>
          <a:endParaRPr lang="ru-RU"/>
        </a:p>
      </dgm:t>
    </dgm:pt>
    <dgm:pt modelId="{F53FB4B1-5C74-444D-B327-1FF8D8891D04}" type="sibTrans" cxnId="{978B4375-1466-4457-BBC2-9FC9480BC720}">
      <dgm:prSet/>
      <dgm:spPr/>
      <dgm:t>
        <a:bodyPr/>
        <a:lstStyle/>
        <a:p>
          <a:endParaRPr lang="ru-RU"/>
        </a:p>
      </dgm:t>
    </dgm:pt>
    <dgm:pt modelId="{8F2F9FF9-B6FD-420B-A2DD-B8E43C394771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сравнение</a:t>
          </a:r>
        </a:p>
      </dgm:t>
    </dgm:pt>
    <dgm:pt modelId="{E95B1049-57C7-44B5-BBE4-A70AAB798FB9}" type="parTrans" cxnId="{D5186415-8BBA-4CAC-9604-BECCE225C3F2}">
      <dgm:prSet/>
      <dgm:spPr/>
      <dgm:t>
        <a:bodyPr/>
        <a:lstStyle/>
        <a:p>
          <a:endParaRPr lang="ru-RU"/>
        </a:p>
      </dgm:t>
    </dgm:pt>
    <dgm:pt modelId="{9C46777F-71A8-4132-BAA2-FC4BB2D8D75A}" type="sibTrans" cxnId="{D5186415-8BBA-4CAC-9604-BECCE225C3F2}">
      <dgm:prSet/>
      <dgm:spPr/>
      <dgm:t>
        <a:bodyPr/>
        <a:lstStyle/>
        <a:p>
          <a:endParaRPr lang="ru-RU"/>
        </a:p>
      </dgm:t>
    </dgm:pt>
    <dgm:pt modelId="{1C790FC6-8B98-41EB-AFC0-33D4565502F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/>
            <a:t>обобщение</a:t>
          </a:r>
        </a:p>
      </dgm:t>
    </dgm:pt>
    <dgm:pt modelId="{CE2BC3EB-FAFA-4849-B3B1-F8B836CAD03E}" type="parTrans" cxnId="{53B8E800-3D3A-4700-B796-7CE4623AC313}">
      <dgm:prSet/>
      <dgm:spPr/>
      <dgm:t>
        <a:bodyPr/>
        <a:lstStyle/>
        <a:p>
          <a:endParaRPr lang="ru-RU"/>
        </a:p>
      </dgm:t>
    </dgm:pt>
    <dgm:pt modelId="{5AC800BA-698D-4AEE-BE6A-43CB9B271F5A}" type="sibTrans" cxnId="{53B8E800-3D3A-4700-B796-7CE4623AC313}">
      <dgm:prSet/>
      <dgm:spPr/>
      <dgm:t>
        <a:bodyPr/>
        <a:lstStyle/>
        <a:p>
          <a:endParaRPr lang="ru-RU"/>
        </a:p>
      </dgm:t>
    </dgm:pt>
    <dgm:pt modelId="{7D94B066-2C36-4EC3-899E-DC0220ED1B5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классификация </a:t>
          </a:r>
        </a:p>
      </dgm:t>
    </dgm:pt>
    <dgm:pt modelId="{A9D40D33-4E5A-4F92-9E44-E9C9D77EFF68}" type="parTrans" cxnId="{C11FBEEF-2E7D-47FA-BDB1-71CCFD363B81}">
      <dgm:prSet/>
      <dgm:spPr/>
      <dgm:t>
        <a:bodyPr/>
        <a:lstStyle/>
        <a:p>
          <a:endParaRPr lang="ru-RU"/>
        </a:p>
      </dgm:t>
    </dgm:pt>
    <dgm:pt modelId="{E6395B45-8CE0-4304-839F-D2DE06BA9BB6}" type="sibTrans" cxnId="{C11FBEEF-2E7D-47FA-BDB1-71CCFD363B81}">
      <dgm:prSet/>
      <dgm:spPr/>
      <dgm:t>
        <a:bodyPr/>
        <a:lstStyle/>
        <a:p>
          <a:endParaRPr lang="ru-RU"/>
        </a:p>
      </dgm:t>
    </dgm:pt>
    <dgm:pt modelId="{DA788C09-CFBF-408F-A91F-EC5A6F4E6C2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умозаключение</a:t>
          </a:r>
        </a:p>
      </dgm:t>
    </dgm:pt>
    <dgm:pt modelId="{66697095-ECE0-417C-8D04-51122CF21957}" type="parTrans" cxnId="{FB9D5573-FB4D-416D-99BB-B1CC915D2AEB}">
      <dgm:prSet/>
      <dgm:spPr/>
      <dgm:t>
        <a:bodyPr/>
        <a:lstStyle/>
        <a:p>
          <a:endParaRPr lang="ru-RU"/>
        </a:p>
      </dgm:t>
    </dgm:pt>
    <dgm:pt modelId="{DDE50FED-B1E6-4CA6-BA67-BE670F128A79}" type="sibTrans" cxnId="{FB9D5573-FB4D-416D-99BB-B1CC915D2AEB}">
      <dgm:prSet/>
      <dgm:spPr/>
      <dgm:t>
        <a:bodyPr/>
        <a:lstStyle/>
        <a:p>
          <a:endParaRPr lang="ru-RU"/>
        </a:p>
      </dgm:t>
    </dgm:pt>
    <dgm:pt modelId="{7CFF2A2F-B621-45B2-902F-6C4B3466B978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систематизация </a:t>
          </a:r>
        </a:p>
      </dgm:t>
    </dgm:pt>
    <dgm:pt modelId="{06285E33-B54E-4569-B502-1A9F4EABFC4A}" type="parTrans" cxnId="{A712BAAB-A273-4AB6-9300-ED09DD1E9F1F}">
      <dgm:prSet/>
      <dgm:spPr/>
      <dgm:t>
        <a:bodyPr/>
        <a:lstStyle/>
        <a:p>
          <a:endParaRPr lang="ru-RU"/>
        </a:p>
      </dgm:t>
    </dgm:pt>
    <dgm:pt modelId="{E2562F74-99A0-40F3-9255-AD6073D0A24A}" type="sibTrans" cxnId="{A712BAAB-A273-4AB6-9300-ED09DD1E9F1F}">
      <dgm:prSet/>
      <dgm:spPr/>
      <dgm:t>
        <a:bodyPr/>
        <a:lstStyle/>
        <a:p>
          <a:endParaRPr lang="ru-RU"/>
        </a:p>
      </dgm:t>
    </dgm:pt>
    <dgm:pt modelId="{F54500BD-9CE0-4C7D-B20C-25A655C29FBA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отрицание</a:t>
          </a:r>
        </a:p>
      </dgm:t>
    </dgm:pt>
    <dgm:pt modelId="{2C0380B3-F44D-4F89-8698-4E94B8CA1804}" type="parTrans" cxnId="{B0FABB5C-5F45-4AE4-92D0-8F70C6F7DB06}">
      <dgm:prSet/>
      <dgm:spPr/>
      <dgm:t>
        <a:bodyPr/>
        <a:lstStyle/>
        <a:p>
          <a:endParaRPr lang="ru-RU"/>
        </a:p>
      </dgm:t>
    </dgm:pt>
    <dgm:pt modelId="{905B0B1D-94A0-4BF0-9F8C-5D25B41C7CDD}" type="sibTrans" cxnId="{B0FABB5C-5F45-4AE4-92D0-8F70C6F7DB06}">
      <dgm:prSet/>
      <dgm:spPr/>
      <dgm:t>
        <a:bodyPr/>
        <a:lstStyle/>
        <a:p>
          <a:endParaRPr lang="ru-RU"/>
        </a:p>
      </dgm:t>
    </dgm:pt>
    <dgm:pt modelId="{06AFFAD0-4DB4-469A-A8BB-105094610D46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/>
            <a:t>ограничение</a:t>
          </a:r>
        </a:p>
      </dgm:t>
    </dgm:pt>
    <dgm:pt modelId="{B1705362-CD20-4FA0-BBF0-43861B14787E}" type="parTrans" cxnId="{41CA5585-D43E-4F88-B26C-D758A4C9E665}">
      <dgm:prSet/>
      <dgm:spPr/>
      <dgm:t>
        <a:bodyPr/>
        <a:lstStyle/>
        <a:p>
          <a:endParaRPr lang="ru-RU"/>
        </a:p>
      </dgm:t>
    </dgm:pt>
    <dgm:pt modelId="{B5B34873-100A-4F78-B5D3-FA0D7B26057D}" type="sibTrans" cxnId="{41CA5585-D43E-4F88-B26C-D758A4C9E665}">
      <dgm:prSet/>
      <dgm:spPr/>
      <dgm:t>
        <a:bodyPr/>
        <a:lstStyle/>
        <a:p>
          <a:endParaRPr lang="ru-RU"/>
        </a:p>
      </dgm:t>
    </dgm:pt>
    <dgm:pt modelId="{FE822C32-BC06-4697-B959-5AB5A401C1B8}" type="pres">
      <dgm:prSet presAssocID="{8B14EB15-9D8C-4320-8029-EB6215417254}" presName="Name0" presStyleCnt="0">
        <dgm:presLayoutVars>
          <dgm:dir/>
          <dgm:animLvl val="lvl"/>
          <dgm:resizeHandles/>
        </dgm:presLayoutVars>
      </dgm:prSet>
      <dgm:spPr/>
    </dgm:pt>
    <dgm:pt modelId="{71F2188D-9FB7-4F29-89DF-AAE9C22E8F21}" type="pres">
      <dgm:prSet presAssocID="{B43F9C4D-D3E9-476C-A7E8-A8EF167E7856}" presName="linNode" presStyleCnt="0"/>
      <dgm:spPr/>
    </dgm:pt>
    <dgm:pt modelId="{7EFA4099-949B-4E71-84D9-E4D6A649EAC7}" type="pres">
      <dgm:prSet presAssocID="{B43F9C4D-D3E9-476C-A7E8-A8EF167E7856}" presName="parentShp" presStyleLbl="node1" presStyleIdx="0" presStyleCnt="1" custScaleX="86903" custScaleY="82645">
        <dgm:presLayoutVars>
          <dgm:bulletEnabled val="1"/>
        </dgm:presLayoutVars>
      </dgm:prSet>
      <dgm:spPr/>
    </dgm:pt>
    <dgm:pt modelId="{6291E2B4-66BC-432A-92CA-10C55203DFB6}" type="pres">
      <dgm:prSet presAssocID="{B43F9C4D-D3E9-476C-A7E8-A8EF167E7856}" presName="childShp" presStyleLbl="bgAccFollowNode1" presStyleIdx="0" presStyleCnt="1" custScaleX="78679" custLinFactNeighborX="11357" custLinFactNeighborY="-2679">
        <dgm:presLayoutVars>
          <dgm:bulletEnabled val="1"/>
        </dgm:presLayoutVars>
      </dgm:prSet>
      <dgm:spPr/>
    </dgm:pt>
  </dgm:ptLst>
  <dgm:cxnLst>
    <dgm:cxn modelId="{53B8E800-3D3A-4700-B796-7CE4623AC313}" srcId="{B43F9C4D-D3E9-476C-A7E8-A8EF167E7856}" destId="{1C790FC6-8B98-41EB-AFC0-33D4565502F0}" srcOrd="3" destOrd="0" parTransId="{CE2BC3EB-FAFA-4849-B3B1-F8B836CAD03E}" sibTransId="{5AC800BA-698D-4AEE-BE6A-43CB9B271F5A}"/>
    <dgm:cxn modelId="{E214FE12-5B34-4DEB-B3FE-C129BF6B52E9}" type="presOf" srcId="{DA788C09-CFBF-408F-A91F-EC5A6F4E6C20}" destId="{6291E2B4-66BC-432A-92CA-10C55203DFB6}" srcOrd="0" destOrd="5" presId="urn:microsoft.com/office/officeart/2005/8/layout/vList6"/>
    <dgm:cxn modelId="{D5186415-8BBA-4CAC-9604-BECCE225C3F2}" srcId="{B43F9C4D-D3E9-476C-A7E8-A8EF167E7856}" destId="{8F2F9FF9-B6FD-420B-A2DD-B8E43C394771}" srcOrd="2" destOrd="0" parTransId="{E95B1049-57C7-44B5-BBE4-A70AAB798FB9}" sibTransId="{9C46777F-71A8-4132-BAA2-FC4BB2D8D75A}"/>
    <dgm:cxn modelId="{29C9A61A-AAA3-4D4D-B512-155429AFA853}" type="presOf" srcId="{7D94B066-2C36-4EC3-899E-DC0220ED1B50}" destId="{6291E2B4-66BC-432A-92CA-10C55203DFB6}" srcOrd="0" destOrd="4" presId="urn:microsoft.com/office/officeart/2005/8/layout/vList6"/>
    <dgm:cxn modelId="{23FE2334-5168-40FE-B26E-0A4C2357FCAD}" type="presOf" srcId="{7CFF2A2F-B621-45B2-902F-6C4B3466B978}" destId="{6291E2B4-66BC-432A-92CA-10C55203DFB6}" srcOrd="0" destOrd="6" presId="urn:microsoft.com/office/officeart/2005/8/layout/vList6"/>
    <dgm:cxn modelId="{B0FABB5C-5F45-4AE4-92D0-8F70C6F7DB06}" srcId="{B43F9C4D-D3E9-476C-A7E8-A8EF167E7856}" destId="{F54500BD-9CE0-4C7D-B20C-25A655C29FBA}" srcOrd="7" destOrd="0" parTransId="{2C0380B3-F44D-4F89-8698-4E94B8CA1804}" sibTransId="{905B0B1D-94A0-4BF0-9F8C-5D25B41C7CDD}"/>
    <dgm:cxn modelId="{A9A1BD43-9D54-44A2-BB49-11174701B624}" srcId="{B43F9C4D-D3E9-476C-A7E8-A8EF167E7856}" destId="{0E0B298B-E876-43C1-9307-232DE5F01BB8}" srcOrd="0" destOrd="0" parTransId="{AB18AC92-03CC-4854-8453-62FCF3B35AA0}" sibTransId="{C17E36C2-13FB-4942-B654-78C6273E8822}"/>
    <dgm:cxn modelId="{FB9D5573-FB4D-416D-99BB-B1CC915D2AEB}" srcId="{B43F9C4D-D3E9-476C-A7E8-A8EF167E7856}" destId="{DA788C09-CFBF-408F-A91F-EC5A6F4E6C20}" srcOrd="5" destOrd="0" parTransId="{66697095-ECE0-417C-8D04-51122CF21957}" sibTransId="{DDE50FED-B1E6-4CA6-BA67-BE670F128A79}"/>
    <dgm:cxn modelId="{9A5C1F54-CF7E-401D-BA71-5E7F45BDB729}" type="presOf" srcId="{1C790FC6-8B98-41EB-AFC0-33D4565502F0}" destId="{6291E2B4-66BC-432A-92CA-10C55203DFB6}" srcOrd="0" destOrd="3" presId="urn:microsoft.com/office/officeart/2005/8/layout/vList6"/>
    <dgm:cxn modelId="{3D528B54-C178-469A-A3C7-96EACAB74B5E}" type="presOf" srcId="{B43F9C4D-D3E9-476C-A7E8-A8EF167E7856}" destId="{7EFA4099-949B-4E71-84D9-E4D6A649EAC7}" srcOrd="0" destOrd="0" presId="urn:microsoft.com/office/officeart/2005/8/layout/vList6"/>
    <dgm:cxn modelId="{978B4375-1466-4457-BBC2-9FC9480BC720}" srcId="{B43F9C4D-D3E9-476C-A7E8-A8EF167E7856}" destId="{2500BF93-A14B-4451-9F4A-0B9D46CB0DCD}" srcOrd="1" destOrd="0" parTransId="{B85734D4-E760-4342-9FCB-2EBE7EAE5ECF}" sibTransId="{F53FB4B1-5C74-444D-B327-1FF8D8891D04}"/>
    <dgm:cxn modelId="{5BFA8255-8240-471D-8C66-6C4B2C680E5C}" type="presOf" srcId="{2500BF93-A14B-4451-9F4A-0B9D46CB0DCD}" destId="{6291E2B4-66BC-432A-92CA-10C55203DFB6}" srcOrd="0" destOrd="1" presId="urn:microsoft.com/office/officeart/2005/8/layout/vList6"/>
    <dgm:cxn modelId="{41CA5585-D43E-4F88-B26C-D758A4C9E665}" srcId="{B43F9C4D-D3E9-476C-A7E8-A8EF167E7856}" destId="{06AFFAD0-4DB4-469A-A8BB-105094610D46}" srcOrd="8" destOrd="0" parTransId="{B1705362-CD20-4FA0-BBF0-43861B14787E}" sibTransId="{B5B34873-100A-4F78-B5D3-FA0D7B26057D}"/>
    <dgm:cxn modelId="{417C5887-2A6B-42A8-AFC5-A0898DB966E9}" type="presOf" srcId="{06AFFAD0-4DB4-469A-A8BB-105094610D46}" destId="{6291E2B4-66BC-432A-92CA-10C55203DFB6}" srcOrd="0" destOrd="8" presId="urn:microsoft.com/office/officeart/2005/8/layout/vList6"/>
    <dgm:cxn modelId="{386675AA-257C-4727-9FF9-12F2464B8B68}" type="presOf" srcId="{8F2F9FF9-B6FD-420B-A2DD-B8E43C394771}" destId="{6291E2B4-66BC-432A-92CA-10C55203DFB6}" srcOrd="0" destOrd="2" presId="urn:microsoft.com/office/officeart/2005/8/layout/vList6"/>
    <dgm:cxn modelId="{A712BAAB-A273-4AB6-9300-ED09DD1E9F1F}" srcId="{B43F9C4D-D3E9-476C-A7E8-A8EF167E7856}" destId="{7CFF2A2F-B621-45B2-902F-6C4B3466B978}" srcOrd="6" destOrd="0" parTransId="{06285E33-B54E-4569-B502-1A9F4EABFC4A}" sibTransId="{E2562F74-99A0-40F3-9255-AD6073D0A24A}"/>
    <dgm:cxn modelId="{153887B9-BAC8-47D5-976B-AEE99B8FE21C}" type="presOf" srcId="{F54500BD-9CE0-4C7D-B20C-25A655C29FBA}" destId="{6291E2B4-66BC-432A-92CA-10C55203DFB6}" srcOrd="0" destOrd="7" presId="urn:microsoft.com/office/officeart/2005/8/layout/vList6"/>
    <dgm:cxn modelId="{86B405C8-BE76-4EFF-8086-B4276A24457A}" type="presOf" srcId="{8B14EB15-9D8C-4320-8029-EB6215417254}" destId="{FE822C32-BC06-4697-B959-5AB5A401C1B8}" srcOrd="0" destOrd="0" presId="urn:microsoft.com/office/officeart/2005/8/layout/vList6"/>
    <dgm:cxn modelId="{6C4EE9E8-E257-48A4-975A-F56F3D1EF305}" srcId="{8B14EB15-9D8C-4320-8029-EB6215417254}" destId="{B43F9C4D-D3E9-476C-A7E8-A8EF167E7856}" srcOrd="0" destOrd="0" parTransId="{04658F89-F406-4537-B122-943E0142EC96}" sibTransId="{72B1D4D2-0B4F-4EF0-A441-77A4BCE52BCE}"/>
    <dgm:cxn modelId="{A04EB0EE-105C-4785-974D-46829B8D9A72}" type="presOf" srcId="{0E0B298B-E876-43C1-9307-232DE5F01BB8}" destId="{6291E2B4-66BC-432A-92CA-10C55203DFB6}" srcOrd="0" destOrd="0" presId="urn:microsoft.com/office/officeart/2005/8/layout/vList6"/>
    <dgm:cxn modelId="{C11FBEEF-2E7D-47FA-BDB1-71CCFD363B81}" srcId="{B43F9C4D-D3E9-476C-A7E8-A8EF167E7856}" destId="{7D94B066-2C36-4EC3-899E-DC0220ED1B50}" srcOrd="4" destOrd="0" parTransId="{A9D40D33-4E5A-4F92-9E44-E9C9D77EFF68}" sibTransId="{E6395B45-8CE0-4304-839F-D2DE06BA9BB6}"/>
    <dgm:cxn modelId="{3E1DEB5F-A2D3-4963-A609-2797E80409FA}" type="presParOf" srcId="{FE822C32-BC06-4697-B959-5AB5A401C1B8}" destId="{71F2188D-9FB7-4F29-89DF-AAE9C22E8F21}" srcOrd="0" destOrd="0" presId="urn:microsoft.com/office/officeart/2005/8/layout/vList6"/>
    <dgm:cxn modelId="{648E42CC-EEF1-4CE2-AD1C-261CB89FBA7B}" type="presParOf" srcId="{71F2188D-9FB7-4F29-89DF-AAE9C22E8F21}" destId="{7EFA4099-949B-4E71-84D9-E4D6A649EAC7}" srcOrd="0" destOrd="0" presId="urn:microsoft.com/office/officeart/2005/8/layout/vList6"/>
    <dgm:cxn modelId="{5A2DF041-A3CE-4219-B0BA-3C7BE1DB61C0}" type="presParOf" srcId="{71F2188D-9FB7-4F29-89DF-AAE9C22E8F21}" destId="{6291E2B4-66BC-432A-92CA-10C55203DFB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52DA7C3-EA90-47C3-82EF-9B2FC8F806D1}" type="doc">
      <dgm:prSet loTypeId="urn:microsoft.com/office/officeart/2005/8/layout/hierarchy5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5B308398-5205-4D5D-910A-080FBF6AF357}">
      <dgm:prSet phldrT="[Текст]"/>
      <dgm:spPr/>
      <dgm:t>
        <a:bodyPr/>
        <a:lstStyle/>
        <a:p>
          <a:r>
            <a:rPr lang="ru-RU" dirty="0"/>
            <a:t>Овладение метапредметными результатами </a:t>
          </a:r>
        </a:p>
        <a:p>
          <a:r>
            <a:rPr lang="ru-RU" dirty="0"/>
            <a:t>Знания перестают быть формальными и ситуативными</a:t>
          </a:r>
        </a:p>
      </dgm:t>
    </dgm:pt>
    <dgm:pt modelId="{5E305756-4510-4EA5-9350-416F84124A3F}" type="sibTrans" cxnId="{F3E8B4C9-C97A-42F1-AA0E-E0F9B56682C6}">
      <dgm:prSet/>
      <dgm:spPr/>
      <dgm:t>
        <a:bodyPr/>
        <a:lstStyle/>
        <a:p>
          <a:endParaRPr lang="ru-RU"/>
        </a:p>
      </dgm:t>
    </dgm:pt>
    <dgm:pt modelId="{D8D63970-F680-4F75-AA99-8EB80681DCDA}" type="parTrans" cxnId="{F3E8B4C9-C97A-42F1-AA0E-E0F9B56682C6}">
      <dgm:prSet/>
      <dgm:spPr/>
      <dgm:t>
        <a:bodyPr/>
        <a:lstStyle/>
        <a:p>
          <a:endParaRPr lang="ru-RU"/>
        </a:p>
      </dgm:t>
    </dgm:pt>
    <dgm:pt modelId="{B1EC9006-74E3-4D83-8EC5-D2031B4DFD8F}">
      <dgm:prSet phldrT="[Текст]"/>
      <dgm:spPr/>
      <dgm:t>
        <a:bodyPr/>
        <a:lstStyle/>
        <a:p>
          <a:r>
            <a:rPr lang="ru-RU" dirty="0"/>
            <a:t>Терминологические и понятийные системы языка</a:t>
          </a:r>
        </a:p>
      </dgm:t>
    </dgm:pt>
    <dgm:pt modelId="{A0781850-1159-44BC-8D0E-35201F2538D1}" type="sibTrans" cxnId="{27711445-95C6-4B2B-BB5B-B02FA965C7D6}">
      <dgm:prSet/>
      <dgm:spPr/>
      <dgm:t>
        <a:bodyPr/>
        <a:lstStyle/>
        <a:p>
          <a:endParaRPr lang="ru-RU"/>
        </a:p>
      </dgm:t>
    </dgm:pt>
    <dgm:pt modelId="{7BAC9E43-C32C-40D5-8002-EB2E0D43AD95}" type="parTrans" cxnId="{27711445-95C6-4B2B-BB5B-B02FA965C7D6}">
      <dgm:prSet/>
      <dgm:spPr/>
      <dgm:t>
        <a:bodyPr/>
        <a:lstStyle/>
        <a:p>
          <a:endParaRPr lang="ru-RU"/>
        </a:p>
      </dgm:t>
    </dgm:pt>
    <dgm:pt modelId="{81A1DAB0-F5D6-45EA-B340-D88B44F85CB5}">
      <dgm:prSet phldrT="[Текст]"/>
      <dgm:spPr/>
      <dgm:t>
        <a:bodyPr/>
        <a:lstStyle/>
        <a:p>
          <a:r>
            <a:rPr lang="ru-RU" dirty="0"/>
            <a:t>Логические действия</a:t>
          </a:r>
        </a:p>
      </dgm:t>
    </dgm:pt>
    <dgm:pt modelId="{31575A81-B79E-452A-8BF5-77A991EAE579}" type="parTrans" cxnId="{0399762B-25F9-4BFA-97A8-AB4F0FF911C8}">
      <dgm:prSet/>
      <dgm:spPr/>
      <dgm:t>
        <a:bodyPr/>
        <a:lstStyle/>
        <a:p>
          <a:endParaRPr lang="ru-RU"/>
        </a:p>
      </dgm:t>
    </dgm:pt>
    <dgm:pt modelId="{A0EC3BFE-3B5E-4E6B-8E70-E4D0392640AB}" type="sibTrans" cxnId="{0399762B-25F9-4BFA-97A8-AB4F0FF911C8}">
      <dgm:prSet/>
      <dgm:spPr/>
      <dgm:t>
        <a:bodyPr/>
        <a:lstStyle/>
        <a:p>
          <a:endParaRPr lang="ru-RU"/>
        </a:p>
      </dgm:t>
    </dgm:pt>
    <dgm:pt modelId="{8BD525A3-1289-49DE-B5C1-F1B7E29B8581}" type="pres">
      <dgm:prSet presAssocID="{952DA7C3-EA90-47C3-82EF-9B2FC8F806D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EC5A246-8BB1-4A1A-A357-F3E46847CFC1}" type="pres">
      <dgm:prSet presAssocID="{952DA7C3-EA90-47C3-82EF-9B2FC8F806D1}" presName="hierFlow" presStyleCnt="0"/>
      <dgm:spPr/>
    </dgm:pt>
    <dgm:pt modelId="{4466C1DA-A911-46F7-A7E3-6B38727B28A6}" type="pres">
      <dgm:prSet presAssocID="{952DA7C3-EA90-47C3-82EF-9B2FC8F806D1}" presName="firstBuf" presStyleCnt="0"/>
      <dgm:spPr/>
    </dgm:pt>
    <dgm:pt modelId="{590B63A0-BF99-4B86-8E39-DDD7E6027B76}" type="pres">
      <dgm:prSet presAssocID="{952DA7C3-EA90-47C3-82EF-9B2FC8F806D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78EBA6B-0369-44DF-82A2-9F94E30ED758}" type="pres">
      <dgm:prSet presAssocID="{5B308398-5205-4D5D-910A-080FBF6AF357}" presName="Name17" presStyleCnt="0"/>
      <dgm:spPr/>
    </dgm:pt>
    <dgm:pt modelId="{B0B38F41-150F-4B78-94CA-72D64CCEEADD}" type="pres">
      <dgm:prSet presAssocID="{5B308398-5205-4D5D-910A-080FBF6AF357}" presName="level1Shape" presStyleLbl="node0" presStyleIdx="0" presStyleCnt="1">
        <dgm:presLayoutVars>
          <dgm:chPref val="3"/>
        </dgm:presLayoutVars>
      </dgm:prSet>
      <dgm:spPr/>
    </dgm:pt>
    <dgm:pt modelId="{CFB30F5F-043C-4439-B17E-CA2BD39270DD}" type="pres">
      <dgm:prSet presAssocID="{5B308398-5205-4D5D-910A-080FBF6AF357}" presName="hierChild2" presStyleCnt="0"/>
      <dgm:spPr/>
    </dgm:pt>
    <dgm:pt modelId="{90D624A1-4F5F-491A-A1D8-AD1445666BAF}" type="pres">
      <dgm:prSet presAssocID="{952DA7C3-EA90-47C3-82EF-9B2FC8F806D1}" presName="bgShapesFlow" presStyleCnt="0"/>
      <dgm:spPr/>
    </dgm:pt>
    <dgm:pt modelId="{09840F20-65F8-448C-8B07-256268E0F59A}" type="pres">
      <dgm:prSet presAssocID="{81A1DAB0-F5D6-45EA-B340-D88B44F85CB5}" presName="rectComp" presStyleCnt="0"/>
      <dgm:spPr/>
    </dgm:pt>
    <dgm:pt modelId="{572A6D0C-9B0F-4A2B-BF6E-A422B9452E36}" type="pres">
      <dgm:prSet presAssocID="{81A1DAB0-F5D6-45EA-B340-D88B44F85CB5}" presName="bgRect" presStyleLbl="bgShp" presStyleIdx="0" presStyleCnt="2"/>
      <dgm:spPr/>
    </dgm:pt>
    <dgm:pt modelId="{0FDAEFC4-D294-4011-80C5-C92A32989BC7}" type="pres">
      <dgm:prSet presAssocID="{81A1DAB0-F5D6-45EA-B340-D88B44F85CB5}" presName="bgRectTx" presStyleLbl="bgShp" presStyleIdx="0" presStyleCnt="2">
        <dgm:presLayoutVars>
          <dgm:bulletEnabled val="1"/>
        </dgm:presLayoutVars>
      </dgm:prSet>
      <dgm:spPr/>
    </dgm:pt>
    <dgm:pt modelId="{EEEB3417-CD8D-4D30-8D77-B969B5F2E1F3}" type="pres">
      <dgm:prSet presAssocID="{81A1DAB0-F5D6-45EA-B340-D88B44F85CB5}" presName="spComp" presStyleCnt="0"/>
      <dgm:spPr/>
    </dgm:pt>
    <dgm:pt modelId="{A87C6375-63A3-4E1E-A242-36F7F33035CA}" type="pres">
      <dgm:prSet presAssocID="{81A1DAB0-F5D6-45EA-B340-D88B44F85CB5}" presName="hSp" presStyleCnt="0"/>
      <dgm:spPr/>
    </dgm:pt>
    <dgm:pt modelId="{0EC02909-062F-4CC2-9BC4-EF026F4173C8}" type="pres">
      <dgm:prSet presAssocID="{B1EC9006-74E3-4D83-8EC5-D2031B4DFD8F}" presName="rectComp" presStyleCnt="0"/>
      <dgm:spPr/>
    </dgm:pt>
    <dgm:pt modelId="{FE10EAD3-C7A9-4695-AFCF-597E49DC8E49}" type="pres">
      <dgm:prSet presAssocID="{B1EC9006-74E3-4D83-8EC5-D2031B4DFD8F}" presName="bgRect" presStyleLbl="bgShp" presStyleIdx="1" presStyleCnt="2"/>
      <dgm:spPr/>
    </dgm:pt>
    <dgm:pt modelId="{8A2DE785-8641-43D3-9FAE-212E8F19A457}" type="pres">
      <dgm:prSet presAssocID="{B1EC9006-74E3-4D83-8EC5-D2031B4DFD8F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1272F325-D424-4FCC-9675-259D5C66B947}" type="presOf" srcId="{B1EC9006-74E3-4D83-8EC5-D2031B4DFD8F}" destId="{8A2DE785-8641-43D3-9FAE-212E8F19A457}" srcOrd="1" destOrd="0" presId="urn:microsoft.com/office/officeart/2005/8/layout/hierarchy5"/>
    <dgm:cxn modelId="{0399762B-25F9-4BFA-97A8-AB4F0FF911C8}" srcId="{952DA7C3-EA90-47C3-82EF-9B2FC8F806D1}" destId="{81A1DAB0-F5D6-45EA-B340-D88B44F85CB5}" srcOrd="1" destOrd="0" parTransId="{31575A81-B79E-452A-8BF5-77A991EAE579}" sibTransId="{A0EC3BFE-3B5E-4E6B-8E70-E4D0392640AB}"/>
    <dgm:cxn modelId="{27711445-95C6-4B2B-BB5B-B02FA965C7D6}" srcId="{952DA7C3-EA90-47C3-82EF-9B2FC8F806D1}" destId="{B1EC9006-74E3-4D83-8EC5-D2031B4DFD8F}" srcOrd="2" destOrd="0" parTransId="{7BAC9E43-C32C-40D5-8002-EB2E0D43AD95}" sibTransId="{A0781850-1159-44BC-8D0E-35201F2538D1}"/>
    <dgm:cxn modelId="{542FF246-032A-4F9C-A254-42C94E2DC70D}" type="presOf" srcId="{952DA7C3-EA90-47C3-82EF-9B2FC8F806D1}" destId="{8BD525A3-1289-49DE-B5C1-F1B7E29B8581}" srcOrd="0" destOrd="0" presId="urn:microsoft.com/office/officeart/2005/8/layout/hierarchy5"/>
    <dgm:cxn modelId="{C96E14C9-6978-4980-A213-A8A2D57108F0}" type="presOf" srcId="{81A1DAB0-F5D6-45EA-B340-D88B44F85CB5}" destId="{0FDAEFC4-D294-4011-80C5-C92A32989BC7}" srcOrd="1" destOrd="0" presId="urn:microsoft.com/office/officeart/2005/8/layout/hierarchy5"/>
    <dgm:cxn modelId="{F3E8B4C9-C97A-42F1-AA0E-E0F9B56682C6}" srcId="{952DA7C3-EA90-47C3-82EF-9B2FC8F806D1}" destId="{5B308398-5205-4D5D-910A-080FBF6AF357}" srcOrd="0" destOrd="0" parTransId="{D8D63970-F680-4F75-AA99-8EB80681DCDA}" sibTransId="{5E305756-4510-4EA5-9350-416F84124A3F}"/>
    <dgm:cxn modelId="{12B417D4-86D2-41AF-AB25-BD626CE7B4A6}" type="presOf" srcId="{B1EC9006-74E3-4D83-8EC5-D2031B4DFD8F}" destId="{FE10EAD3-C7A9-4695-AFCF-597E49DC8E49}" srcOrd="0" destOrd="0" presId="urn:microsoft.com/office/officeart/2005/8/layout/hierarchy5"/>
    <dgm:cxn modelId="{34AED6DA-6722-4ECA-A397-60D5E674BEBA}" type="presOf" srcId="{81A1DAB0-F5D6-45EA-B340-D88B44F85CB5}" destId="{572A6D0C-9B0F-4A2B-BF6E-A422B9452E36}" srcOrd="0" destOrd="0" presId="urn:microsoft.com/office/officeart/2005/8/layout/hierarchy5"/>
    <dgm:cxn modelId="{E69494E7-3027-4941-B8F5-F560B5CE4A8F}" type="presOf" srcId="{5B308398-5205-4D5D-910A-080FBF6AF357}" destId="{B0B38F41-150F-4B78-94CA-72D64CCEEADD}" srcOrd="0" destOrd="0" presId="urn:microsoft.com/office/officeart/2005/8/layout/hierarchy5"/>
    <dgm:cxn modelId="{DA1A911E-936B-4449-B3B4-B24C2E258316}" type="presParOf" srcId="{8BD525A3-1289-49DE-B5C1-F1B7E29B8581}" destId="{FEC5A246-8BB1-4A1A-A357-F3E46847CFC1}" srcOrd="0" destOrd="0" presId="urn:microsoft.com/office/officeart/2005/8/layout/hierarchy5"/>
    <dgm:cxn modelId="{37DD419F-6844-4A34-8EB4-CFFE43E3ACAF}" type="presParOf" srcId="{FEC5A246-8BB1-4A1A-A357-F3E46847CFC1}" destId="{4466C1DA-A911-46F7-A7E3-6B38727B28A6}" srcOrd="0" destOrd="0" presId="urn:microsoft.com/office/officeart/2005/8/layout/hierarchy5"/>
    <dgm:cxn modelId="{B9665CA7-C9E0-45DC-8328-192C9DFFC3D2}" type="presParOf" srcId="{FEC5A246-8BB1-4A1A-A357-F3E46847CFC1}" destId="{590B63A0-BF99-4B86-8E39-DDD7E6027B76}" srcOrd="1" destOrd="0" presId="urn:microsoft.com/office/officeart/2005/8/layout/hierarchy5"/>
    <dgm:cxn modelId="{539F85B2-0904-4007-97E9-A6FBA06F574F}" type="presParOf" srcId="{590B63A0-BF99-4B86-8E39-DDD7E6027B76}" destId="{078EBA6B-0369-44DF-82A2-9F94E30ED758}" srcOrd="0" destOrd="0" presId="urn:microsoft.com/office/officeart/2005/8/layout/hierarchy5"/>
    <dgm:cxn modelId="{E6A74413-6586-4992-A77E-A82619C83533}" type="presParOf" srcId="{078EBA6B-0369-44DF-82A2-9F94E30ED758}" destId="{B0B38F41-150F-4B78-94CA-72D64CCEEADD}" srcOrd="0" destOrd="0" presId="urn:microsoft.com/office/officeart/2005/8/layout/hierarchy5"/>
    <dgm:cxn modelId="{A1CA7678-B3F2-4DDA-B18A-0C37AD9EEFBC}" type="presParOf" srcId="{078EBA6B-0369-44DF-82A2-9F94E30ED758}" destId="{CFB30F5F-043C-4439-B17E-CA2BD39270DD}" srcOrd="1" destOrd="0" presId="urn:microsoft.com/office/officeart/2005/8/layout/hierarchy5"/>
    <dgm:cxn modelId="{E0570A6B-BC79-40F4-B53B-1E295B4EAB52}" type="presParOf" srcId="{8BD525A3-1289-49DE-B5C1-F1B7E29B8581}" destId="{90D624A1-4F5F-491A-A1D8-AD1445666BAF}" srcOrd="1" destOrd="0" presId="urn:microsoft.com/office/officeart/2005/8/layout/hierarchy5"/>
    <dgm:cxn modelId="{2488CD1F-90C3-4E32-9A96-8F366EE2899C}" type="presParOf" srcId="{90D624A1-4F5F-491A-A1D8-AD1445666BAF}" destId="{09840F20-65F8-448C-8B07-256268E0F59A}" srcOrd="0" destOrd="0" presId="urn:microsoft.com/office/officeart/2005/8/layout/hierarchy5"/>
    <dgm:cxn modelId="{CF62E1A4-E61A-4958-8563-1B0E0E369880}" type="presParOf" srcId="{09840F20-65F8-448C-8B07-256268E0F59A}" destId="{572A6D0C-9B0F-4A2B-BF6E-A422B9452E36}" srcOrd="0" destOrd="0" presId="urn:microsoft.com/office/officeart/2005/8/layout/hierarchy5"/>
    <dgm:cxn modelId="{02C607A8-9848-4C71-BB1C-3F13A61924DF}" type="presParOf" srcId="{09840F20-65F8-448C-8B07-256268E0F59A}" destId="{0FDAEFC4-D294-4011-80C5-C92A32989BC7}" srcOrd="1" destOrd="0" presId="urn:microsoft.com/office/officeart/2005/8/layout/hierarchy5"/>
    <dgm:cxn modelId="{2F56A35B-38A5-4693-B8BA-27E84DC681C4}" type="presParOf" srcId="{90D624A1-4F5F-491A-A1D8-AD1445666BAF}" destId="{EEEB3417-CD8D-4D30-8D77-B969B5F2E1F3}" srcOrd="1" destOrd="0" presId="urn:microsoft.com/office/officeart/2005/8/layout/hierarchy5"/>
    <dgm:cxn modelId="{3706A933-4FF6-4645-8BA1-01500F719167}" type="presParOf" srcId="{EEEB3417-CD8D-4D30-8D77-B969B5F2E1F3}" destId="{A87C6375-63A3-4E1E-A242-36F7F33035CA}" srcOrd="0" destOrd="0" presId="urn:microsoft.com/office/officeart/2005/8/layout/hierarchy5"/>
    <dgm:cxn modelId="{33CF4464-3097-4D3F-83B4-D73DFDEB6509}" type="presParOf" srcId="{90D624A1-4F5F-491A-A1D8-AD1445666BAF}" destId="{0EC02909-062F-4CC2-9BC4-EF026F4173C8}" srcOrd="2" destOrd="0" presId="urn:microsoft.com/office/officeart/2005/8/layout/hierarchy5"/>
    <dgm:cxn modelId="{97902BEC-3A58-423D-A226-36A2220BD9A0}" type="presParOf" srcId="{0EC02909-062F-4CC2-9BC4-EF026F4173C8}" destId="{FE10EAD3-C7A9-4695-AFCF-597E49DC8E49}" srcOrd="0" destOrd="0" presId="urn:microsoft.com/office/officeart/2005/8/layout/hierarchy5"/>
    <dgm:cxn modelId="{336304FE-CD68-4B19-85C7-8F47A7CEA6A6}" type="presParOf" srcId="{0EC02909-062F-4CC2-9BC4-EF026F4173C8}" destId="{8A2DE785-8641-43D3-9FAE-212E8F19A457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AA13B-4E43-4332-9F5D-41E14ED004C8}" type="doc">
      <dgm:prSet loTypeId="urn:microsoft.com/office/officeart/2005/8/layout/hierarchy1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4543D02-B8F2-4855-BCF5-68DB748A7F5C}">
      <dgm:prSet phldrT="[Текст]"/>
      <dgm:spPr/>
      <dgm:t>
        <a:bodyPr/>
        <a:lstStyle/>
        <a:p>
          <a:r>
            <a:rPr lang="ru-RU" dirty="0">
              <a:ln/>
            </a:rPr>
            <a:t>Читательская грамотность</a:t>
          </a:r>
        </a:p>
      </dgm:t>
    </dgm:pt>
    <dgm:pt modelId="{92B34E2B-60A9-4351-82A6-7B618275A444}" type="parTrans" cxnId="{0DE35526-266B-42B6-ABA6-6C181E631AA6}">
      <dgm:prSet/>
      <dgm:spPr/>
      <dgm:t>
        <a:bodyPr/>
        <a:lstStyle/>
        <a:p>
          <a:endParaRPr lang="ru-RU"/>
        </a:p>
      </dgm:t>
    </dgm:pt>
    <dgm:pt modelId="{C41D9187-2CBF-4710-8FCA-55F45E255A2C}" type="sibTrans" cxnId="{0DE35526-266B-42B6-ABA6-6C181E631AA6}">
      <dgm:prSet/>
      <dgm:spPr/>
      <dgm:t>
        <a:bodyPr/>
        <a:lstStyle/>
        <a:p>
          <a:endParaRPr lang="ru-RU"/>
        </a:p>
      </dgm:t>
    </dgm:pt>
    <dgm:pt modelId="{26CBAD17-88DF-4D95-B507-6D62E4F9ABF9}">
      <dgm:prSet phldrT="[Текст]"/>
      <dgm:spPr/>
      <dgm:t>
        <a:bodyPr/>
        <a:lstStyle/>
        <a:p>
          <a:r>
            <a:rPr lang="ru-RU" dirty="0"/>
            <a:t>Понимание прочитанного, рефлексия</a:t>
          </a:r>
        </a:p>
      </dgm:t>
    </dgm:pt>
    <dgm:pt modelId="{85E656AB-9C17-41F9-9D19-9509D3560690}" type="parTrans" cxnId="{9E2FCA05-4435-4BCA-9856-70D102500A54}">
      <dgm:prSet/>
      <dgm:spPr/>
      <dgm:t>
        <a:bodyPr/>
        <a:lstStyle/>
        <a:p>
          <a:endParaRPr lang="ru-RU"/>
        </a:p>
      </dgm:t>
    </dgm:pt>
    <dgm:pt modelId="{9C91B7DE-852C-4E93-B215-6C03F445176A}" type="sibTrans" cxnId="{9E2FCA05-4435-4BCA-9856-70D102500A54}">
      <dgm:prSet/>
      <dgm:spPr/>
      <dgm:t>
        <a:bodyPr/>
        <a:lstStyle/>
        <a:p>
          <a:endParaRPr lang="ru-RU"/>
        </a:p>
      </dgm:t>
    </dgm:pt>
    <dgm:pt modelId="{AA293192-1BF8-4603-8026-780E03DEA067}">
      <dgm:prSet phldrT="[Текст]"/>
      <dgm:spPr/>
      <dgm:t>
        <a:bodyPr/>
        <a:lstStyle/>
        <a:p>
          <a:r>
            <a:rPr lang="ru-RU" dirty="0"/>
            <a:t>Использование информации прочитанного</a:t>
          </a:r>
        </a:p>
      </dgm:t>
    </dgm:pt>
    <dgm:pt modelId="{36E3A841-5E89-4083-A3A0-F18FB8DA9D0B}" type="parTrans" cxnId="{9971DA80-D3F1-41FC-9A85-A9DEE2AC534C}">
      <dgm:prSet/>
      <dgm:spPr/>
      <dgm:t>
        <a:bodyPr/>
        <a:lstStyle/>
        <a:p>
          <a:endParaRPr lang="ru-RU"/>
        </a:p>
      </dgm:t>
    </dgm:pt>
    <dgm:pt modelId="{8F58CCAD-62C0-4BD6-95E0-EFC69A8B9496}" type="sibTrans" cxnId="{9971DA80-D3F1-41FC-9A85-A9DEE2AC534C}">
      <dgm:prSet/>
      <dgm:spPr/>
      <dgm:t>
        <a:bodyPr/>
        <a:lstStyle/>
        <a:p>
          <a:endParaRPr lang="ru-RU"/>
        </a:p>
      </dgm:t>
    </dgm:pt>
    <dgm:pt modelId="{BB64591B-454F-4B28-B443-B8C81C85531B}" type="pres">
      <dgm:prSet presAssocID="{422AA13B-4E43-4332-9F5D-41E14ED004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56135C-6075-4D1E-8851-4CC1B568439D}" type="pres">
      <dgm:prSet presAssocID="{E4543D02-B8F2-4855-BCF5-68DB748A7F5C}" presName="hierRoot1" presStyleCnt="0"/>
      <dgm:spPr/>
    </dgm:pt>
    <dgm:pt modelId="{C600F51A-FDEA-4AFA-A24D-862BB77B8A4A}" type="pres">
      <dgm:prSet presAssocID="{E4543D02-B8F2-4855-BCF5-68DB748A7F5C}" presName="composite" presStyleCnt="0"/>
      <dgm:spPr/>
    </dgm:pt>
    <dgm:pt modelId="{1FD6B98E-975C-4FAF-ACCA-5AB4B49338EE}" type="pres">
      <dgm:prSet presAssocID="{E4543D02-B8F2-4855-BCF5-68DB748A7F5C}" presName="background" presStyleLbl="node0" presStyleIdx="0" presStyleCnt="1"/>
      <dgm:spPr/>
    </dgm:pt>
    <dgm:pt modelId="{C37E80D6-FA74-4D97-AFA2-ADD4B7E82DFD}" type="pres">
      <dgm:prSet presAssocID="{E4543D02-B8F2-4855-BCF5-68DB748A7F5C}" presName="text" presStyleLbl="fgAcc0" presStyleIdx="0" presStyleCnt="1">
        <dgm:presLayoutVars>
          <dgm:chPref val="3"/>
        </dgm:presLayoutVars>
      </dgm:prSet>
      <dgm:spPr/>
    </dgm:pt>
    <dgm:pt modelId="{A983F4F3-4B15-4F5F-857D-50EF4283F461}" type="pres">
      <dgm:prSet presAssocID="{E4543D02-B8F2-4855-BCF5-68DB748A7F5C}" presName="hierChild2" presStyleCnt="0"/>
      <dgm:spPr/>
    </dgm:pt>
    <dgm:pt modelId="{FC8DFE13-89EC-4017-ADBD-4757EEEA1209}" type="pres">
      <dgm:prSet presAssocID="{85E656AB-9C17-41F9-9D19-9509D3560690}" presName="Name10" presStyleLbl="parChTrans1D2" presStyleIdx="0" presStyleCnt="2"/>
      <dgm:spPr/>
    </dgm:pt>
    <dgm:pt modelId="{6F9E30E8-C3D4-4C0D-95D8-E8BD3E686C2E}" type="pres">
      <dgm:prSet presAssocID="{26CBAD17-88DF-4D95-B507-6D62E4F9ABF9}" presName="hierRoot2" presStyleCnt="0"/>
      <dgm:spPr/>
    </dgm:pt>
    <dgm:pt modelId="{C7BEAD1C-2409-4DEA-B5E0-6FAEDCD6C74C}" type="pres">
      <dgm:prSet presAssocID="{26CBAD17-88DF-4D95-B507-6D62E4F9ABF9}" presName="composite2" presStyleCnt="0"/>
      <dgm:spPr/>
    </dgm:pt>
    <dgm:pt modelId="{A047C018-48B3-4C6A-BD82-43AE5ACE1268}" type="pres">
      <dgm:prSet presAssocID="{26CBAD17-88DF-4D95-B507-6D62E4F9ABF9}" presName="background2" presStyleLbl="node2" presStyleIdx="0" presStyleCnt="2"/>
      <dgm:spPr/>
    </dgm:pt>
    <dgm:pt modelId="{E519BD78-B11F-4934-9111-F380EDD1F39C}" type="pres">
      <dgm:prSet presAssocID="{26CBAD17-88DF-4D95-B507-6D62E4F9ABF9}" presName="text2" presStyleLbl="fgAcc2" presStyleIdx="0" presStyleCnt="2" custScaleX="90909" custScaleY="90909">
        <dgm:presLayoutVars>
          <dgm:chPref val="3"/>
        </dgm:presLayoutVars>
      </dgm:prSet>
      <dgm:spPr/>
    </dgm:pt>
    <dgm:pt modelId="{78F26A4D-471E-44D3-B406-46026B12D1B2}" type="pres">
      <dgm:prSet presAssocID="{26CBAD17-88DF-4D95-B507-6D62E4F9ABF9}" presName="hierChild3" presStyleCnt="0"/>
      <dgm:spPr/>
    </dgm:pt>
    <dgm:pt modelId="{25F11BF4-4902-41F0-9654-494B9C1A9D5D}" type="pres">
      <dgm:prSet presAssocID="{36E3A841-5E89-4083-A3A0-F18FB8DA9D0B}" presName="Name10" presStyleLbl="parChTrans1D2" presStyleIdx="1" presStyleCnt="2"/>
      <dgm:spPr/>
    </dgm:pt>
    <dgm:pt modelId="{D4D2050B-6DAB-4345-95F7-AE71ED6D257E}" type="pres">
      <dgm:prSet presAssocID="{AA293192-1BF8-4603-8026-780E03DEA067}" presName="hierRoot2" presStyleCnt="0"/>
      <dgm:spPr/>
    </dgm:pt>
    <dgm:pt modelId="{96C3A56E-60FD-4632-8581-65008D22C8BD}" type="pres">
      <dgm:prSet presAssocID="{AA293192-1BF8-4603-8026-780E03DEA067}" presName="composite2" presStyleCnt="0"/>
      <dgm:spPr/>
    </dgm:pt>
    <dgm:pt modelId="{4D7B3DFA-71CD-4B31-A7C9-306267E78CD2}" type="pres">
      <dgm:prSet presAssocID="{AA293192-1BF8-4603-8026-780E03DEA067}" presName="background2" presStyleLbl="node2" presStyleIdx="1" presStyleCnt="2"/>
      <dgm:spPr/>
    </dgm:pt>
    <dgm:pt modelId="{D1050B28-28A3-4514-9F3D-10E32BF0BFA8}" type="pres">
      <dgm:prSet presAssocID="{AA293192-1BF8-4603-8026-780E03DEA067}" presName="text2" presStyleLbl="fgAcc2" presStyleIdx="1" presStyleCnt="2" custScaleX="90909" custScaleY="90909">
        <dgm:presLayoutVars>
          <dgm:chPref val="3"/>
        </dgm:presLayoutVars>
      </dgm:prSet>
      <dgm:spPr/>
    </dgm:pt>
    <dgm:pt modelId="{D9FAFD7D-5EEC-4AB3-94E9-EEF93E8DDE68}" type="pres">
      <dgm:prSet presAssocID="{AA293192-1BF8-4603-8026-780E03DEA067}" presName="hierChild3" presStyleCnt="0"/>
      <dgm:spPr/>
    </dgm:pt>
  </dgm:ptLst>
  <dgm:cxnLst>
    <dgm:cxn modelId="{9E2FCA05-4435-4BCA-9856-70D102500A54}" srcId="{E4543D02-B8F2-4855-BCF5-68DB748A7F5C}" destId="{26CBAD17-88DF-4D95-B507-6D62E4F9ABF9}" srcOrd="0" destOrd="0" parTransId="{85E656AB-9C17-41F9-9D19-9509D3560690}" sibTransId="{9C91B7DE-852C-4E93-B215-6C03F445176A}"/>
    <dgm:cxn modelId="{0DE35526-266B-42B6-ABA6-6C181E631AA6}" srcId="{422AA13B-4E43-4332-9F5D-41E14ED004C8}" destId="{E4543D02-B8F2-4855-BCF5-68DB748A7F5C}" srcOrd="0" destOrd="0" parTransId="{92B34E2B-60A9-4351-82A6-7B618275A444}" sibTransId="{C41D9187-2CBF-4710-8FCA-55F45E255A2C}"/>
    <dgm:cxn modelId="{FC740236-E6B0-4C3C-8947-619B324248E1}" type="presOf" srcId="{AA293192-1BF8-4603-8026-780E03DEA067}" destId="{D1050B28-28A3-4514-9F3D-10E32BF0BFA8}" srcOrd="0" destOrd="0" presId="urn:microsoft.com/office/officeart/2005/8/layout/hierarchy1"/>
    <dgm:cxn modelId="{A821DE6D-3D4E-42ED-81F3-27592C6F94B2}" type="presOf" srcId="{E4543D02-B8F2-4855-BCF5-68DB748A7F5C}" destId="{C37E80D6-FA74-4D97-AFA2-ADD4B7E82DFD}" srcOrd="0" destOrd="0" presId="urn:microsoft.com/office/officeart/2005/8/layout/hierarchy1"/>
    <dgm:cxn modelId="{8042DB73-E783-478F-82A1-0AAA761426DE}" type="presOf" srcId="{36E3A841-5E89-4083-A3A0-F18FB8DA9D0B}" destId="{25F11BF4-4902-41F0-9654-494B9C1A9D5D}" srcOrd="0" destOrd="0" presId="urn:microsoft.com/office/officeart/2005/8/layout/hierarchy1"/>
    <dgm:cxn modelId="{9971DA80-D3F1-41FC-9A85-A9DEE2AC534C}" srcId="{E4543D02-B8F2-4855-BCF5-68DB748A7F5C}" destId="{AA293192-1BF8-4603-8026-780E03DEA067}" srcOrd="1" destOrd="0" parTransId="{36E3A841-5E89-4083-A3A0-F18FB8DA9D0B}" sibTransId="{8F58CCAD-62C0-4BD6-95E0-EFC69A8B9496}"/>
    <dgm:cxn modelId="{233603A6-34DB-4C79-9815-133904F37C8A}" type="presOf" srcId="{26CBAD17-88DF-4D95-B507-6D62E4F9ABF9}" destId="{E519BD78-B11F-4934-9111-F380EDD1F39C}" srcOrd="0" destOrd="0" presId="urn:microsoft.com/office/officeart/2005/8/layout/hierarchy1"/>
    <dgm:cxn modelId="{EB1342EB-DA76-4F75-94AE-BC211F672887}" type="presOf" srcId="{422AA13B-4E43-4332-9F5D-41E14ED004C8}" destId="{BB64591B-454F-4B28-B443-B8C81C85531B}" srcOrd="0" destOrd="0" presId="urn:microsoft.com/office/officeart/2005/8/layout/hierarchy1"/>
    <dgm:cxn modelId="{C0F47DFD-4A80-4AE7-B2E7-8BBC4047D9FD}" type="presOf" srcId="{85E656AB-9C17-41F9-9D19-9509D3560690}" destId="{FC8DFE13-89EC-4017-ADBD-4757EEEA1209}" srcOrd="0" destOrd="0" presId="urn:microsoft.com/office/officeart/2005/8/layout/hierarchy1"/>
    <dgm:cxn modelId="{EC0DE85A-3425-4A9A-BAB9-A494A6CAA58C}" type="presParOf" srcId="{BB64591B-454F-4B28-B443-B8C81C85531B}" destId="{5956135C-6075-4D1E-8851-4CC1B568439D}" srcOrd="0" destOrd="0" presId="urn:microsoft.com/office/officeart/2005/8/layout/hierarchy1"/>
    <dgm:cxn modelId="{1558A62D-7793-4849-AE62-E5169FA6DD63}" type="presParOf" srcId="{5956135C-6075-4D1E-8851-4CC1B568439D}" destId="{C600F51A-FDEA-4AFA-A24D-862BB77B8A4A}" srcOrd="0" destOrd="0" presId="urn:microsoft.com/office/officeart/2005/8/layout/hierarchy1"/>
    <dgm:cxn modelId="{C4A1517F-A2D1-45D1-82C4-A6356FA145CF}" type="presParOf" srcId="{C600F51A-FDEA-4AFA-A24D-862BB77B8A4A}" destId="{1FD6B98E-975C-4FAF-ACCA-5AB4B49338EE}" srcOrd="0" destOrd="0" presId="urn:microsoft.com/office/officeart/2005/8/layout/hierarchy1"/>
    <dgm:cxn modelId="{279DC25A-B153-4258-A6B1-2CA7C74C6408}" type="presParOf" srcId="{C600F51A-FDEA-4AFA-A24D-862BB77B8A4A}" destId="{C37E80D6-FA74-4D97-AFA2-ADD4B7E82DFD}" srcOrd="1" destOrd="0" presId="urn:microsoft.com/office/officeart/2005/8/layout/hierarchy1"/>
    <dgm:cxn modelId="{6B2FDBD0-55EA-420C-9F3C-AD13FD2955AF}" type="presParOf" srcId="{5956135C-6075-4D1E-8851-4CC1B568439D}" destId="{A983F4F3-4B15-4F5F-857D-50EF4283F461}" srcOrd="1" destOrd="0" presId="urn:microsoft.com/office/officeart/2005/8/layout/hierarchy1"/>
    <dgm:cxn modelId="{555D20EF-28E3-4A16-8285-576F78D379E0}" type="presParOf" srcId="{A983F4F3-4B15-4F5F-857D-50EF4283F461}" destId="{FC8DFE13-89EC-4017-ADBD-4757EEEA1209}" srcOrd="0" destOrd="0" presId="urn:microsoft.com/office/officeart/2005/8/layout/hierarchy1"/>
    <dgm:cxn modelId="{ACC3501E-E0F2-4D21-80A2-1D032BA70999}" type="presParOf" srcId="{A983F4F3-4B15-4F5F-857D-50EF4283F461}" destId="{6F9E30E8-C3D4-4C0D-95D8-E8BD3E686C2E}" srcOrd="1" destOrd="0" presId="urn:microsoft.com/office/officeart/2005/8/layout/hierarchy1"/>
    <dgm:cxn modelId="{26EF157A-B2BF-4725-A1E9-E5017ED95A3C}" type="presParOf" srcId="{6F9E30E8-C3D4-4C0D-95D8-E8BD3E686C2E}" destId="{C7BEAD1C-2409-4DEA-B5E0-6FAEDCD6C74C}" srcOrd="0" destOrd="0" presId="urn:microsoft.com/office/officeart/2005/8/layout/hierarchy1"/>
    <dgm:cxn modelId="{4D996098-D20D-4318-AD78-68811C75AE7F}" type="presParOf" srcId="{C7BEAD1C-2409-4DEA-B5E0-6FAEDCD6C74C}" destId="{A047C018-48B3-4C6A-BD82-43AE5ACE1268}" srcOrd="0" destOrd="0" presId="urn:microsoft.com/office/officeart/2005/8/layout/hierarchy1"/>
    <dgm:cxn modelId="{F1D7701D-8814-41D7-938A-B1D8CAAF4B81}" type="presParOf" srcId="{C7BEAD1C-2409-4DEA-B5E0-6FAEDCD6C74C}" destId="{E519BD78-B11F-4934-9111-F380EDD1F39C}" srcOrd="1" destOrd="0" presId="urn:microsoft.com/office/officeart/2005/8/layout/hierarchy1"/>
    <dgm:cxn modelId="{07B9D26D-8AE5-4F9A-B852-3C51CD0A6227}" type="presParOf" srcId="{6F9E30E8-C3D4-4C0D-95D8-E8BD3E686C2E}" destId="{78F26A4D-471E-44D3-B406-46026B12D1B2}" srcOrd="1" destOrd="0" presId="urn:microsoft.com/office/officeart/2005/8/layout/hierarchy1"/>
    <dgm:cxn modelId="{CAF13ED2-8EE3-45E4-9620-457D58FDF9DF}" type="presParOf" srcId="{A983F4F3-4B15-4F5F-857D-50EF4283F461}" destId="{25F11BF4-4902-41F0-9654-494B9C1A9D5D}" srcOrd="2" destOrd="0" presId="urn:microsoft.com/office/officeart/2005/8/layout/hierarchy1"/>
    <dgm:cxn modelId="{91E53CF7-262C-4AD4-A4E7-72FF8AFBBD70}" type="presParOf" srcId="{A983F4F3-4B15-4F5F-857D-50EF4283F461}" destId="{D4D2050B-6DAB-4345-95F7-AE71ED6D257E}" srcOrd="3" destOrd="0" presId="urn:microsoft.com/office/officeart/2005/8/layout/hierarchy1"/>
    <dgm:cxn modelId="{5FB44CD4-2F8B-4B95-826C-11E587BA07E5}" type="presParOf" srcId="{D4D2050B-6DAB-4345-95F7-AE71ED6D257E}" destId="{96C3A56E-60FD-4632-8581-65008D22C8BD}" srcOrd="0" destOrd="0" presId="urn:microsoft.com/office/officeart/2005/8/layout/hierarchy1"/>
    <dgm:cxn modelId="{8F9CE6E0-594A-480D-9012-60BDC6B1AC60}" type="presParOf" srcId="{96C3A56E-60FD-4632-8581-65008D22C8BD}" destId="{4D7B3DFA-71CD-4B31-A7C9-306267E78CD2}" srcOrd="0" destOrd="0" presId="urn:microsoft.com/office/officeart/2005/8/layout/hierarchy1"/>
    <dgm:cxn modelId="{F7FC5619-AA59-4742-B0E3-03AD3659CC94}" type="presParOf" srcId="{96C3A56E-60FD-4632-8581-65008D22C8BD}" destId="{D1050B28-28A3-4514-9F3D-10E32BF0BFA8}" srcOrd="1" destOrd="0" presId="urn:microsoft.com/office/officeart/2005/8/layout/hierarchy1"/>
    <dgm:cxn modelId="{6EA86AB9-2227-47FB-B561-D8220FBD3F29}" type="presParOf" srcId="{D4D2050B-6DAB-4345-95F7-AE71ED6D257E}" destId="{D9FAFD7D-5EEC-4AB3-94E9-EEF93E8DDE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2AA13B-4E43-4332-9F5D-41E14ED004C8}" type="doc">
      <dgm:prSet loTypeId="urn:microsoft.com/office/officeart/2005/8/layout/hierarchy4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4543D02-B8F2-4855-BCF5-68DB748A7F5C}">
      <dgm:prSet phldrT="[Текст]" custT="1"/>
      <dgm:spPr/>
      <dgm:t>
        <a:bodyPr/>
        <a:lstStyle/>
        <a:p>
          <a:r>
            <a:rPr lang="ru-RU" sz="3100" b="1" dirty="0">
              <a:ln/>
              <a:effectLst/>
              <a:latin typeface="+mj-lt"/>
            </a:rPr>
            <a:t>Математическая грамотность –</a:t>
          </a:r>
        </a:p>
        <a:p>
          <a:r>
            <a:rPr lang="ru-RU" sz="2400" b="1" dirty="0">
              <a:effectLst/>
              <a:latin typeface="+mj-lt"/>
              <a:cs typeface="Times New Roman" panose="02020603050405020304" pitchFamily="18" charset="0"/>
            </a:rPr>
            <a:t>это способность проводить математические</a:t>
          </a:r>
          <a:br>
            <a:rPr lang="ru-RU" sz="2400" b="1" dirty="0">
              <a:effectLst/>
              <a:latin typeface="+mj-lt"/>
              <a:cs typeface="Times New Roman" panose="02020603050405020304" pitchFamily="18" charset="0"/>
            </a:rPr>
          </a:br>
          <a:r>
            <a:rPr lang="ru-RU" sz="2400" b="1" dirty="0">
              <a:effectLst/>
              <a:latin typeface="+mj-lt"/>
              <a:cs typeface="Times New Roman" panose="02020603050405020304" pitchFamily="18" charset="0"/>
            </a:rPr>
            <a:t>рассуждения и формулировать, применять, интерпретировать математику для</a:t>
          </a:r>
          <a:br>
            <a:rPr lang="ru-RU" sz="2400" b="1" dirty="0">
              <a:effectLst/>
              <a:latin typeface="+mj-lt"/>
              <a:cs typeface="Times New Roman" panose="02020603050405020304" pitchFamily="18" charset="0"/>
            </a:rPr>
          </a:br>
          <a:r>
            <a:rPr lang="ru-RU" sz="2400" b="1" dirty="0">
              <a:effectLst/>
              <a:latin typeface="+mj-lt"/>
              <a:cs typeface="Times New Roman" panose="02020603050405020304" pitchFamily="18" charset="0"/>
            </a:rPr>
            <a:t>решения проблем в разнообразных контекстах реального мира</a:t>
          </a:r>
          <a:r>
            <a:rPr lang="ru-RU" sz="2400" b="1" dirty="0">
              <a:ln/>
              <a:effectLst/>
              <a:latin typeface="+mj-lt"/>
            </a:rPr>
            <a:t> </a:t>
          </a:r>
        </a:p>
      </dgm:t>
    </dgm:pt>
    <dgm:pt modelId="{92B34E2B-60A9-4351-82A6-7B618275A444}" type="parTrans" cxnId="{0DE35526-266B-42B6-ABA6-6C181E631AA6}">
      <dgm:prSet/>
      <dgm:spPr/>
      <dgm:t>
        <a:bodyPr/>
        <a:lstStyle/>
        <a:p>
          <a:endParaRPr lang="ru-RU"/>
        </a:p>
      </dgm:t>
    </dgm:pt>
    <dgm:pt modelId="{C41D9187-2CBF-4710-8FCA-55F45E255A2C}" type="sibTrans" cxnId="{0DE35526-266B-42B6-ABA6-6C181E631AA6}">
      <dgm:prSet/>
      <dgm:spPr/>
      <dgm:t>
        <a:bodyPr/>
        <a:lstStyle/>
        <a:p>
          <a:endParaRPr lang="ru-RU"/>
        </a:p>
      </dgm:t>
    </dgm:pt>
    <dgm:pt modelId="{FA52C6BB-FDAF-46D8-B19A-3F3ADDC44440}">
      <dgm:prSet/>
      <dgm:spPr/>
      <dgm:t>
        <a:bodyPr/>
        <a:lstStyle/>
        <a:p>
          <a:r>
            <a:rPr lang="ru-RU" dirty="0"/>
            <a:t>распознавать проблемы, возникающие в окружающей действительности, которые могут быть решены средствами математики</a:t>
          </a:r>
        </a:p>
      </dgm:t>
    </dgm:pt>
    <dgm:pt modelId="{41C48DF8-375F-4A82-807D-7AFD9A44B656}" type="parTrans" cxnId="{4F575402-C983-445E-9D3E-8BC478F867AC}">
      <dgm:prSet/>
      <dgm:spPr/>
      <dgm:t>
        <a:bodyPr/>
        <a:lstStyle/>
        <a:p>
          <a:endParaRPr lang="ru-RU">
            <a:solidFill>
              <a:schemeClr val="accent2">
                <a:lumMod val="50000"/>
              </a:schemeClr>
            </a:solidFill>
          </a:endParaRPr>
        </a:p>
      </dgm:t>
    </dgm:pt>
    <dgm:pt modelId="{5F8CD1E9-B84A-49DF-B4A6-762DF82857DE}" type="sibTrans" cxnId="{4F575402-C983-445E-9D3E-8BC478F867AC}">
      <dgm:prSet/>
      <dgm:spPr/>
      <dgm:t>
        <a:bodyPr/>
        <a:lstStyle/>
        <a:p>
          <a:endParaRPr lang="ru-RU"/>
        </a:p>
      </dgm:t>
    </dgm:pt>
    <dgm:pt modelId="{964A0A25-D2E1-4CDB-B0B5-2BAC3CB503C8}">
      <dgm:prSet/>
      <dgm:spPr/>
      <dgm:t>
        <a:bodyPr/>
        <a:lstStyle/>
        <a:p>
          <a:r>
            <a:rPr lang="ru-RU" dirty="0"/>
            <a:t>формулировать проблемы на языке математики</a:t>
          </a:r>
        </a:p>
      </dgm:t>
    </dgm:pt>
    <dgm:pt modelId="{630CE492-08D6-4A0D-A992-6D0D6924841B}" type="parTrans" cxnId="{594AA389-F001-4F56-9EC0-02DB82278A55}">
      <dgm:prSet/>
      <dgm:spPr/>
      <dgm:t>
        <a:bodyPr/>
        <a:lstStyle/>
        <a:p>
          <a:endParaRPr lang="ru-RU"/>
        </a:p>
      </dgm:t>
    </dgm:pt>
    <dgm:pt modelId="{6BC04B7A-6AA8-4D87-AE5E-58288419196B}" type="sibTrans" cxnId="{594AA389-F001-4F56-9EC0-02DB82278A55}">
      <dgm:prSet/>
      <dgm:spPr/>
      <dgm:t>
        <a:bodyPr/>
        <a:lstStyle/>
        <a:p>
          <a:endParaRPr lang="ru-RU"/>
        </a:p>
      </dgm:t>
    </dgm:pt>
    <dgm:pt modelId="{78EDF21C-6A8C-436E-A98D-5B0196D01E18}">
      <dgm:prSet/>
      <dgm:spPr/>
      <dgm:t>
        <a:bodyPr/>
        <a:lstStyle/>
        <a:p>
          <a:r>
            <a:rPr lang="ru-RU" dirty="0"/>
            <a:t>решать проблемы, используя математические знания и методы математического моделирования;</a:t>
          </a:r>
          <a:br>
            <a:rPr lang="ru-RU" dirty="0"/>
          </a:br>
          <a:r>
            <a:rPr lang="ru-RU" dirty="0"/>
            <a:t>анализировать использованные методы решения</a:t>
          </a:r>
        </a:p>
      </dgm:t>
    </dgm:pt>
    <dgm:pt modelId="{A9769A98-6702-461E-B88E-B82B1913894B}" type="parTrans" cxnId="{25421204-090F-46B4-89E1-D39853BF4DC0}">
      <dgm:prSet/>
      <dgm:spPr/>
      <dgm:t>
        <a:bodyPr/>
        <a:lstStyle/>
        <a:p>
          <a:endParaRPr lang="ru-RU"/>
        </a:p>
      </dgm:t>
    </dgm:pt>
    <dgm:pt modelId="{ECDD761A-D005-4E69-96CA-608223B8A52E}" type="sibTrans" cxnId="{25421204-090F-46B4-89E1-D39853BF4DC0}">
      <dgm:prSet/>
      <dgm:spPr/>
      <dgm:t>
        <a:bodyPr/>
        <a:lstStyle/>
        <a:p>
          <a:endParaRPr lang="ru-RU"/>
        </a:p>
      </dgm:t>
    </dgm:pt>
    <dgm:pt modelId="{940ED44C-D1AE-4840-AD51-028DA0294420}">
      <dgm:prSet/>
      <dgm:spPr/>
      <dgm:t>
        <a:bodyPr/>
        <a:lstStyle/>
        <a:p>
          <a:r>
            <a:rPr lang="ru-RU" dirty="0"/>
            <a:t>интерпретировать полученные результаты с учетом поставленной проблемы</a:t>
          </a:r>
        </a:p>
      </dgm:t>
    </dgm:pt>
    <dgm:pt modelId="{A7D75C24-E04B-49BE-B355-7F15C72BE055}" type="parTrans" cxnId="{A2CFFAE3-207A-4AAC-980A-A498B4407637}">
      <dgm:prSet/>
      <dgm:spPr/>
      <dgm:t>
        <a:bodyPr/>
        <a:lstStyle/>
        <a:p>
          <a:endParaRPr lang="ru-RU"/>
        </a:p>
      </dgm:t>
    </dgm:pt>
    <dgm:pt modelId="{B4D85674-9278-48B5-B337-64DB5F835E91}" type="sibTrans" cxnId="{A2CFFAE3-207A-4AAC-980A-A498B4407637}">
      <dgm:prSet/>
      <dgm:spPr/>
      <dgm:t>
        <a:bodyPr/>
        <a:lstStyle/>
        <a:p>
          <a:endParaRPr lang="ru-RU"/>
        </a:p>
      </dgm:t>
    </dgm:pt>
    <dgm:pt modelId="{F1C4AA96-E781-4C3D-99F1-238869BA8A95}">
      <dgm:prSet/>
      <dgm:spPr/>
      <dgm:t>
        <a:bodyPr/>
        <a:lstStyle/>
        <a:p>
          <a:r>
            <a:rPr lang="ru-RU" dirty="0"/>
            <a:t>формулировать и записывать окончательные результаты решения поставленной проблемы</a:t>
          </a:r>
        </a:p>
      </dgm:t>
    </dgm:pt>
    <dgm:pt modelId="{D7AE432D-2BCC-488B-9F2C-14ED7E0F6DAD}" type="parTrans" cxnId="{195D03A4-46DD-43E9-9D43-227F0A7F6EC5}">
      <dgm:prSet/>
      <dgm:spPr/>
      <dgm:t>
        <a:bodyPr/>
        <a:lstStyle/>
        <a:p>
          <a:endParaRPr lang="ru-RU"/>
        </a:p>
      </dgm:t>
    </dgm:pt>
    <dgm:pt modelId="{0F6648CC-781F-4FC4-8E9D-11724535DAED}" type="sibTrans" cxnId="{195D03A4-46DD-43E9-9D43-227F0A7F6EC5}">
      <dgm:prSet/>
      <dgm:spPr/>
      <dgm:t>
        <a:bodyPr/>
        <a:lstStyle/>
        <a:p>
          <a:endParaRPr lang="ru-RU"/>
        </a:p>
      </dgm:t>
    </dgm:pt>
    <dgm:pt modelId="{87BB2933-718E-420C-988E-4E63CC91E5EA}" type="pres">
      <dgm:prSet presAssocID="{422AA13B-4E43-4332-9F5D-41E14ED004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EFAE17-BE6F-4B7E-B141-BB45A4EE31FC}" type="pres">
      <dgm:prSet presAssocID="{E4543D02-B8F2-4855-BCF5-68DB748A7F5C}" presName="vertOne" presStyleCnt="0"/>
      <dgm:spPr/>
    </dgm:pt>
    <dgm:pt modelId="{1D84C1D9-1FD3-4F75-BA58-21BEDA6B4197}" type="pres">
      <dgm:prSet presAssocID="{E4543D02-B8F2-4855-BCF5-68DB748A7F5C}" presName="txOne" presStyleLbl="node0" presStyleIdx="0" presStyleCnt="1" custScaleY="80301">
        <dgm:presLayoutVars>
          <dgm:chPref val="3"/>
        </dgm:presLayoutVars>
      </dgm:prSet>
      <dgm:spPr/>
    </dgm:pt>
    <dgm:pt modelId="{9442D569-D682-4069-8863-F7B65C028801}" type="pres">
      <dgm:prSet presAssocID="{E4543D02-B8F2-4855-BCF5-68DB748A7F5C}" presName="parTransOne" presStyleCnt="0"/>
      <dgm:spPr/>
    </dgm:pt>
    <dgm:pt modelId="{E9660A05-960D-459A-86CA-6C2B8955EDFE}" type="pres">
      <dgm:prSet presAssocID="{E4543D02-B8F2-4855-BCF5-68DB748A7F5C}" presName="horzOne" presStyleCnt="0"/>
      <dgm:spPr/>
    </dgm:pt>
    <dgm:pt modelId="{91D1FA62-0E1F-4F54-8A78-48DA67B0D0B1}" type="pres">
      <dgm:prSet presAssocID="{FA52C6BB-FDAF-46D8-B19A-3F3ADDC44440}" presName="vertTwo" presStyleCnt="0"/>
      <dgm:spPr/>
    </dgm:pt>
    <dgm:pt modelId="{DFECEF03-48AC-41DF-86CC-CB58F3F98EDF}" type="pres">
      <dgm:prSet presAssocID="{FA52C6BB-FDAF-46D8-B19A-3F3ADDC44440}" presName="txTwo" presStyleLbl="node2" presStyleIdx="0" presStyleCnt="5">
        <dgm:presLayoutVars>
          <dgm:chPref val="3"/>
        </dgm:presLayoutVars>
      </dgm:prSet>
      <dgm:spPr/>
    </dgm:pt>
    <dgm:pt modelId="{0764FF05-B9B8-4796-AAAE-F532DDA8330E}" type="pres">
      <dgm:prSet presAssocID="{FA52C6BB-FDAF-46D8-B19A-3F3ADDC44440}" presName="horzTwo" presStyleCnt="0"/>
      <dgm:spPr/>
    </dgm:pt>
    <dgm:pt modelId="{27CEB87A-4EF8-4CF1-A64F-FDC33E783FEF}" type="pres">
      <dgm:prSet presAssocID="{5F8CD1E9-B84A-49DF-B4A6-762DF82857DE}" presName="sibSpaceTwo" presStyleCnt="0"/>
      <dgm:spPr/>
    </dgm:pt>
    <dgm:pt modelId="{96610F91-6BBB-4F57-A425-D650FF49DDA6}" type="pres">
      <dgm:prSet presAssocID="{F1C4AA96-E781-4C3D-99F1-238869BA8A95}" presName="vertTwo" presStyleCnt="0"/>
      <dgm:spPr/>
    </dgm:pt>
    <dgm:pt modelId="{46341747-D244-4726-8787-150D012E6678}" type="pres">
      <dgm:prSet presAssocID="{F1C4AA96-E781-4C3D-99F1-238869BA8A95}" presName="txTwo" presStyleLbl="node2" presStyleIdx="1" presStyleCnt="5">
        <dgm:presLayoutVars>
          <dgm:chPref val="3"/>
        </dgm:presLayoutVars>
      </dgm:prSet>
      <dgm:spPr/>
    </dgm:pt>
    <dgm:pt modelId="{4AF6D206-D695-4283-90AB-D3847A30785E}" type="pres">
      <dgm:prSet presAssocID="{F1C4AA96-E781-4C3D-99F1-238869BA8A95}" presName="horzTwo" presStyleCnt="0"/>
      <dgm:spPr/>
    </dgm:pt>
    <dgm:pt modelId="{F1B40D4A-DC33-4186-B244-B1ACF89C1336}" type="pres">
      <dgm:prSet presAssocID="{0F6648CC-781F-4FC4-8E9D-11724535DAED}" presName="sibSpaceTwo" presStyleCnt="0"/>
      <dgm:spPr/>
    </dgm:pt>
    <dgm:pt modelId="{E3E8730C-5991-46A6-847E-D294F6885FB8}" type="pres">
      <dgm:prSet presAssocID="{940ED44C-D1AE-4840-AD51-028DA0294420}" presName="vertTwo" presStyleCnt="0"/>
      <dgm:spPr/>
    </dgm:pt>
    <dgm:pt modelId="{D8B37416-7938-4AEB-B745-348D1BFA96DF}" type="pres">
      <dgm:prSet presAssocID="{940ED44C-D1AE-4840-AD51-028DA0294420}" presName="txTwo" presStyleLbl="node2" presStyleIdx="2" presStyleCnt="5">
        <dgm:presLayoutVars>
          <dgm:chPref val="3"/>
        </dgm:presLayoutVars>
      </dgm:prSet>
      <dgm:spPr/>
    </dgm:pt>
    <dgm:pt modelId="{85AE2E53-C8D9-4DBD-83A7-093B04AE2A99}" type="pres">
      <dgm:prSet presAssocID="{940ED44C-D1AE-4840-AD51-028DA0294420}" presName="horzTwo" presStyleCnt="0"/>
      <dgm:spPr/>
    </dgm:pt>
    <dgm:pt modelId="{07D6F897-E116-4929-8419-4F863689A593}" type="pres">
      <dgm:prSet presAssocID="{B4D85674-9278-48B5-B337-64DB5F835E91}" presName="sibSpaceTwo" presStyleCnt="0"/>
      <dgm:spPr/>
    </dgm:pt>
    <dgm:pt modelId="{6A61745E-DE59-4E1C-A7F4-FF8B4F17E239}" type="pres">
      <dgm:prSet presAssocID="{78EDF21C-6A8C-436E-A98D-5B0196D01E18}" presName="vertTwo" presStyleCnt="0"/>
      <dgm:spPr/>
    </dgm:pt>
    <dgm:pt modelId="{850146C2-4201-4F8C-BCFA-7F877486BF80}" type="pres">
      <dgm:prSet presAssocID="{78EDF21C-6A8C-436E-A98D-5B0196D01E18}" presName="txTwo" presStyleLbl="node2" presStyleIdx="3" presStyleCnt="5">
        <dgm:presLayoutVars>
          <dgm:chPref val="3"/>
        </dgm:presLayoutVars>
      </dgm:prSet>
      <dgm:spPr/>
    </dgm:pt>
    <dgm:pt modelId="{AEA977B2-6E71-43C3-90BB-1483020A75C0}" type="pres">
      <dgm:prSet presAssocID="{78EDF21C-6A8C-436E-A98D-5B0196D01E18}" presName="horzTwo" presStyleCnt="0"/>
      <dgm:spPr/>
    </dgm:pt>
    <dgm:pt modelId="{8E2DADA4-63EA-4238-B59E-4A62F057A6DC}" type="pres">
      <dgm:prSet presAssocID="{ECDD761A-D005-4E69-96CA-608223B8A52E}" presName="sibSpaceTwo" presStyleCnt="0"/>
      <dgm:spPr/>
    </dgm:pt>
    <dgm:pt modelId="{0FC22E9B-92C8-4949-8C38-29BEAE87BA7C}" type="pres">
      <dgm:prSet presAssocID="{964A0A25-D2E1-4CDB-B0B5-2BAC3CB503C8}" presName="vertTwo" presStyleCnt="0"/>
      <dgm:spPr/>
    </dgm:pt>
    <dgm:pt modelId="{EB2A6FA1-CF6E-464B-A305-9CCDF6720CD6}" type="pres">
      <dgm:prSet presAssocID="{964A0A25-D2E1-4CDB-B0B5-2BAC3CB503C8}" presName="txTwo" presStyleLbl="node2" presStyleIdx="4" presStyleCnt="5">
        <dgm:presLayoutVars>
          <dgm:chPref val="3"/>
        </dgm:presLayoutVars>
      </dgm:prSet>
      <dgm:spPr/>
    </dgm:pt>
    <dgm:pt modelId="{B3094DBC-63BB-43CA-B6A6-C0422973E408}" type="pres">
      <dgm:prSet presAssocID="{964A0A25-D2E1-4CDB-B0B5-2BAC3CB503C8}" presName="horzTwo" presStyleCnt="0"/>
      <dgm:spPr/>
    </dgm:pt>
  </dgm:ptLst>
  <dgm:cxnLst>
    <dgm:cxn modelId="{4F575402-C983-445E-9D3E-8BC478F867AC}" srcId="{E4543D02-B8F2-4855-BCF5-68DB748A7F5C}" destId="{FA52C6BB-FDAF-46D8-B19A-3F3ADDC44440}" srcOrd="0" destOrd="0" parTransId="{41C48DF8-375F-4A82-807D-7AFD9A44B656}" sibTransId="{5F8CD1E9-B84A-49DF-B4A6-762DF82857DE}"/>
    <dgm:cxn modelId="{25421204-090F-46B4-89E1-D39853BF4DC0}" srcId="{E4543D02-B8F2-4855-BCF5-68DB748A7F5C}" destId="{78EDF21C-6A8C-436E-A98D-5B0196D01E18}" srcOrd="3" destOrd="0" parTransId="{A9769A98-6702-461E-B88E-B82B1913894B}" sibTransId="{ECDD761A-D005-4E69-96CA-608223B8A52E}"/>
    <dgm:cxn modelId="{0DE35526-266B-42B6-ABA6-6C181E631AA6}" srcId="{422AA13B-4E43-4332-9F5D-41E14ED004C8}" destId="{E4543D02-B8F2-4855-BCF5-68DB748A7F5C}" srcOrd="0" destOrd="0" parTransId="{92B34E2B-60A9-4351-82A6-7B618275A444}" sibTransId="{C41D9187-2CBF-4710-8FCA-55F45E255A2C}"/>
    <dgm:cxn modelId="{ADD73350-7EDA-4ADA-9528-2323B72BB370}" type="presOf" srcId="{964A0A25-D2E1-4CDB-B0B5-2BAC3CB503C8}" destId="{EB2A6FA1-CF6E-464B-A305-9CCDF6720CD6}" srcOrd="0" destOrd="0" presId="urn:microsoft.com/office/officeart/2005/8/layout/hierarchy4"/>
    <dgm:cxn modelId="{3AD1DA59-7D66-4FF7-8AE3-5E7EDB247970}" type="presOf" srcId="{E4543D02-B8F2-4855-BCF5-68DB748A7F5C}" destId="{1D84C1D9-1FD3-4F75-BA58-21BEDA6B4197}" srcOrd="0" destOrd="0" presId="urn:microsoft.com/office/officeart/2005/8/layout/hierarchy4"/>
    <dgm:cxn modelId="{309E9382-19F4-4CD9-959E-C181CFE8937F}" type="presOf" srcId="{78EDF21C-6A8C-436E-A98D-5B0196D01E18}" destId="{850146C2-4201-4F8C-BCFA-7F877486BF80}" srcOrd="0" destOrd="0" presId="urn:microsoft.com/office/officeart/2005/8/layout/hierarchy4"/>
    <dgm:cxn modelId="{594AA389-F001-4F56-9EC0-02DB82278A55}" srcId="{E4543D02-B8F2-4855-BCF5-68DB748A7F5C}" destId="{964A0A25-D2E1-4CDB-B0B5-2BAC3CB503C8}" srcOrd="4" destOrd="0" parTransId="{630CE492-08D6-4A0D-A992-6D0D6924841B}" sibTransId="{6BC04B7A-6AA8-4D87-AE5E-58288419196B}"/>
    <dgm:cxn modelId="{195D03A4-46DD-43E9-9D43-227F0A7F6EC5}" srcId="{E4543D02-B8F2-4855-BCF5-68DB748A7F5C}" destId="{F1C4AA96-E781-4C3D-99F1-238869BA8A95}" srcOrd="1" destOrd="0" parTransId="{D7AE432D-2BCC-488B-9F2C-14ED7E0F6DAD}" sibTransId="{0F6648CC-781F-4FC4-8E9D-11724535DAED}"/>
    <dgm:cxn modelId="{76E692B5-010B-4048-8A1A-1E2C6796F52B}" type="presOf" srcId="{F1C4AA96-E781-4C3D-99F1-238869BA8A95}" destId="{46341747-D244-4726-8787-150D012E6678}" srcOrd="0" destOrd="0" presId="urn:microsoft.com/office/officeart/2005/8/layout/hierarchy4"/>
    <dgm:cxn modelId="{EFB7BFC0-6620-48DA-BA1A-83B6B27E45F5}" type="presOf" srcId="{FA52C6BB-FDAF-46D8-B19A-3F3ADDC44440}" destId="{DFECEF03-48AC-41DF-86CC-CB58F3F98EDF}" srcOrd="0" destOrd="0" presId="urn:microsoft.com/office/officeart/2005/8/layout/hierarchy4"/>
    <dgm:cxn modelId="{A2CFFAE3-207A-4AAC-980A-A498B4407637}" srcId="{E4543D02-B8F2-4855-BCF5-68DB748A7F5C}" destId="{940ED44C-D1AE-4840-AD51-028DA0294420}" srcOrd="2" destOrd="0" parTransId="{A7D75C24-E04B-49BE-B355-7F15C72BE055}" sibTransId="{B4D85674-9278-48B5-B337-64DB5F835E91}"/>
    <dgm:cxn modelId="{764742E7-687F-4B87-864D-54ECB8F0CA48}" type="presOf" srcId="{940ED44C-D1AE-4840-AD51-028DA0294420}" destId="{D8B37416-7938-4AEB-B745-348D1BFA96DF}" srcOrd="0" destOrd="0" presId="urn:microsoft.com/office/officeart/2005/8/layout/hierarchy4"/>
    <dgm:cxn modelId="{900658EE-B234-4D78-A48A-A3758B3B10B4}" type="presOf" srcId="{422AA13B-4E43-4332-9F5D-41E14ED004C8}" destId="{87BB2933-718E-420C-988E-4E63CC91E5EA}" srcOrd="0" destOrd="0" presId="urn:microsoft.com/office/officeart/2005/8/layout/hierarchy4"/>
    <dgm:cxn modelId="{B32A2489-05EE-48CC-A041-09059F05A160}" type="presParOf" srcId="{87BB2933-718E-420C-988E-4E63CC91E5EA}" destId="{25EFAE17-BE6F-4B7E-B141-BB45A4EE31FC}" srcOrd="0" destOrd="0" presId="urn:microsoft.com/office/officeart/2005/8/layout/hierarchy4"/>
    <dgm:cxn modelId="{DDF0D091-E33C-4778-B3DC-9F6498F2621D}" type="presParOf" srcId="{25EFAE17-BE6F-4B7E-B141-BB45A4EE31FC}" destId="{1D84C1D9-1FD3-4F75-BA58-21BEDA6B4197}" srcOrd="0" destOrd="0" presId="urn:microsoft.com/office/officeart/2005/8/layout/hierarchy4"/>
    <dgm:cxn modelId="{5F1E0A9D-BB45-46EF-BECB-BE824379F100}" type="presParOf" srcId="{25EFAE17-BE6F-4B7E-B141-BB45A4EE31FC}" destId="{9442D569-D682-4069-8863-F7B65C028801}" srcOrd="1" destOrd="0" presId="urn:microsoft.com/office/officeart/2005/8/layout/hierarchy4"/>
    <dgm:cxn modelId="{920DD9FF-A228-4921-9D91-9DB821A391E0}" type="presParOf" srcId="{25EFAE17-BE6F-4B7E-B141-BB45A4EE31FC}" destId="{E9660A05-960D-459A-86CA-6C2B8955EDFE}" srcOrd="2" destOrd="0" presId="urn:microsoft.com/office/officeart/2005/8/layout/hierarchy4"/>
    <dgm:cxn modelId="{6B2EE961-7FDD-4B7A-B708-7CB299592560}" type="presParOf" srcId="{E9660A05-960D-459A-86CA-6C2B8955EDFE}" destId="{91D1FA62-0E1F-4F54-8A78-48DA67B0D0B1}" srcOrd="0" destOrd="0" presId="urn:microsoft.com/office/officeart/2005/8/layout/hierarchy4"/>
    <dgm:cxn modelId="{4F31DC6A-B4C0-4B74-9B4A-C66BFE7A708D}" type="presParOf" srcId="{91D1FA62-0E1F-4F54-8A78-48DA67B0D0B1}" destId="{DFECEF03-48AC-41DF-86CC-CB58F3F98EDF}" srcOrd="0" destOrd="0" presId="urn:microsoft.com/office/officeart/2005/8/layout/hierarchy4"/>
    <dgm:cxn modelId="{1440221C-7705-42BC-AB54-BC42213EB55A}" type="presParOf" srcId="{91D1FA62-0E1F-4F54-8A78-48DA67B0D0B1}" destId="{0764FF05-B9B8-4796-AAAE-F532DDA8330E}" srcOrd="1" destOrd="0" presId="urn:microsoft.com/office/officeart/2005/8/layout/hierarchy4"/>
    <dgm:cxn modelId="{55D27A0D-04F0-42CA-B74D-C18440B852C0}" type="presParOf" srcId="{E9660A05-960D-459A-86CA-6C2B8955EDFE}" destId="{27CEB87A-4EF8-4CF1-A64F-FDC33E783FEF}" srcOrd="1" destOrd="0" presId="urn:microsoft.com/office/officeart/2005/8/layout/hierarchy4"/>
    <dgm:cxn modelId="{C33BE8F1-7C0C-4EFA-A00C-7658CE7B1BDB}" type="presParOf" srcId="{E9660A05-960D-459A-86CA-6C2B8955EDFE}" destId="{96610F91-6BBB-4F57-A425-D650FF49DDA6}" srcOrd="2" destOrd="0" presId="urn:microsoft.com/office/officeart/2005/8/layout/hierarchy4"/>
    <dgm:cxn modelId="{6D4990AB-BB0A-4046-BBAC-FD633D36B99B}" type="presParOf" srcId="{96610F91-6BBB-4F57-A425-D650FF49DDA6}" destId="{46341747-D244-4726-8787-150D012E6678}" srcOrd="0" destOrd="0" presId="urn:microsoft.com/office/officeart/2005/8/layout/hierarchy4"/>
    <dgm:cxn modelId="{6337FDBC-60FC-4428-86F4-0BCAFF8CB909}" type="presParOf" srcId="{96610F91-6BBB-4F57-A425-D650FF49DDA6}" destId="{4AF6D206-D695-4283-90AB-D3847A30785E}" srcOrd="1" destOrd="0" presId="urn:microsoft.com/office/officeart/2005/8/layout/hierarchy4"/>
    <dgm:cxn modelId="{FF5FFFC2-386C-4102-B00B-357FCF7A511F}" type="presParOf" srcId="{E9660A05-960D-459A-86CA-6C2B8955EDFE}" destId="{F1B40D4A-DC33-4186-B244-B1ACF89C1336}" srcOrd="3" destOrd="0" presId="urn:microsoft.com/office/officeart/2005/8/layout/hierarchy4"/>
    <dgm:cxn modelId="{89A643D5-BC9B-4F5D-B018-0D46E7005761}" type="presParOf" srcId="{E9660A05-960D-459A-86CA-6C2B8955EDFE}" destId="{E3E8730C-5991-46A6-847E-D294F6885FB8}" srcOrd="4" destOrd="0" presId="urn:microsoft.com/office/officeart/2005/8/layout/hierarchy4"/>
    <dgm:cxn modelId="{DDA7E6C0-7A0A-462D-8D11-3F5CEA43E908}" type="presParOf" srcId="{E3E8730C-5991-46A6-847E-D294F6885FB8}" destId="{D8B37416-7938-4AEB-B745-348D1BFA96DF}" srcOrd="0" destOrd="0" presId="urn:microsoft.com/office/officeart/2005/8/layout/hierarchy4"/>
    <dgm:cxn modelId="{40DB2BD6-7E6F-45FF-B3B8-AA059DC1FBC9}" type="presParOf" srcId="{E3E8730C-5991-46A6-847E-D294F6885FB8}" destId="{85AE2E53-C8D9-4DBD-83A7-093B04AE2A99}" srcOrd="1" destOrd="0" presId="urn:microsoft.com/office/officeart/2005/8/layout/hierarchy4"/>
    <dgm:cxn modelId="{7AAB1617-ED45-4E6F-9172-3112C8DF2E51}" type="presParOf" srcId="{E9660A05-960D-459A-86CA-6C2B8955EDFE}" destId="{07D6F897-E116-4929-8419-4F863689A593}" srcOrd="5" destOrd="0" presId="urn:microsoft.com/office/officeart/2005/8/layout/hierarchy4"/>
    <dgm:cxn modelId="{80D5F28A-C74A-448A-A217-DB6211111C84}" type="presParOf" srcId="{E9660A05-960D-459A-86CA-6C2B8955EDFE}" destId="{6A61745E-DE59-4E1C-A7F4-FF8B4F17E239}" srcOrd="6" destOrd="0" presId="urn:microsoft.com/office/officeart/2005/8/layout/hierarchy4"/>
    <dgm:cxn modelId="{054884A5-10A0-4B93-91EA-956586C1F121}" type="presParOf" srcId="{6A61745E-DE59-4E1C-A7F4-FF8B4F17E239}" destId="{850146C2-4201-4F8C-BCFA-7F877486BF80}" srcOrd="0" destOrd="0" presId="urn:microsoft.com/office/officeart/2005/8/layout/hierarchy4"/>
    <dgm:cxn modelId="{1A372DF7-1904-4699-8B6F-6F5DDF8E9173}" type="presParOf" srcId="{6A61745E-DE59-4E1C-A7F4-FF8B4F17E239}" destId="{AEA977B2-6E71-43C3-90BB-1483020A75C0}" srcOrd="1" destOrd="0" presId="urn:microsoft.com/office/officeart/2005/8/layout/hierarchy4"/>
    <dgm:cxn modelId="{B5CA6C92-E265-4256-9D9E-98B9EEEABCB0}" type="presParOf" srcId="{E9660A05-960D-459A-86CA-6C2B8955EDFE}" destId="{8E2DADA4-63EA-4238-B59E-4A62F057A6DC}" srcOrd="7" destOrd="0" presId="urn:microsoft.com/office/officeart/2005/8/layout/hierarchy4"/>
    <dgm:cxn modelId="{B5FBC1A4-56A7-4866-89D7-45E5085FA719}" type="presParOf" srcId="{E9660A05-960D-459A-86CA-6C2B8955EDFE}" destId="{0FC22E9B-92C8-4949-8C38-29BEAE87BA7C}" srcOrd="8" destOrd="0" presId="urn:microsoft.com/office/officeart/2005/8/layout/hierarchy4"/>
    <dgm:cxn modelId="{EDB8C655-5B75-4947-B29F-2ECA88DC6274}" type="presParOf" srcId="{0FC22E9B-92C8-4949-8C38-29BEAE87BA7C}" destId="{EB2A6FA1-CF6E-464B-A305-9CCDF6720CD6}" srcOrd="0" destOrd="0" presId="urn:microsoft.com/office/officeart/2005/8/layout/hierarchy4"/>
    <dgm:cxn modelId="{CA5996AA-F50A-4A42-89D8-CDD07140202B}" type="presParOf" srcId="{0FC22E9B-92C8-4949-8C38-29BEAE87BA7C}" destId="{B3094DBC-63BB-43CA-B6A6-C0422973E40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9CC378-2295-4CAD-A204-DD4DAED445CD}" type="doc">
      <dgm:prSet loTypeId="urn:microsoft.com/office/officeart/2005/8/layout/hierarchy5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F8861BC-1232-4D87-B9E9-2B0443F1595A}" type="pres">
      <dgm:prSet presAssocID="{059CC378-2295-4CAD-A204-DD4DAED445C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8B2E41-47E9-4C9F-A8CD-65B72D890E6B}" type="pres">
      <dgm:prSet presAssocID="{059CC378-2295-4CAD-A204-DD4DAED445CD}" presName="hierFlow" presStyleCnt="0"/>
      <dgm:spPr/>
    </dgm:pt>
    <dgm:pt modelId="{542F9A07-54D3-425F-827E-1B6444DAABB7}" type="pres">
      <dgm:prSet presAssocID="{059CC378-2295-4CAD-A204-DD4DAED445C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F5B8AC1-64BA-4681-BF71-2B667DF41AB2}" type="pres">
      <dgm:prSet presAssocID="{059CC378-2295-4CAD-A204-DD4DAED445CD}" presName="bgShapesFlow" presStyleCnt="0"/>
      <dgm:spPr/>
    </dgm:pt>
  </dgm:ptLst>
  <dgm:cxnLst>
    <dgm:cxn modelId="{0F8AA3AD-03FA-4870-BEC5-A2FA342DD440}" type="presOf" srcId="{059CC378-2295-4CAD-A204-DD4DAED445CD}" destId="{0F8861BC-1232-4D87-B9E9-2B0443F1595A}" srcOrd="0" destOrd="0" presId="urn:microsoft.com/office/officeart/2005/8/layout/hierarchy5"/>
    <dgm:cxn modelId="{FFA5E655-240C-48EE-8410-7ADCF644EF50}" type="presParOf" srcId="{0F8861BC-1232-4D87-B9E9-2B0443F1595A}" destId="{2C8B2E41-47E9-4C9F-A8CD-65B72D890E6B}" srcOrd="0" destOrd="0" presId="urn:microsoft.com/office/officeart/2005/8/layout/hierarchy5"/>
    <dgm:cxn modelId="{8587E7A1-FBCF-44DE-A125-49D1D8ED5B53}" type="presParOf" srcId="{2C8B2E41-47E9-4C9F-A8CD-65B72D890E6B}" destId="{542F9A07-54D3-425F-827E-1B6444DAABB7}" srcOrd="0" destOrd="0" presId="urn:microsoft.com/office/officeart/2005/8/layout/hierarchy5"/>
    <dgm:cxn modelId="{7EACBCD9-F546-4AAF-983D-DF3396E340B8}" type="presParOf" srcId="{0F8861BC-1232-4D87-B9E9-2B0443F1595A}" destId="{1F5B8AC1-64BA-4681-BF71-2B667DF41AB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C31FC2-D205-4726-8396-BA9D352606B3}" type="doc">
      <dgm:prSet loTypeId="urn:microsoft.com/office/officeart/2005/8/layout/hList3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2A59710-E17D-4C40-9E05-DE51F5017DCE}">
      <dgm:prSet phldrT="[Текст]" custT="1"/>
      <dgm:spPr/>
      <dgm:t>
        <a:bodyPr/>
        <a:lstStyle/>
        <a:p>
          <a:pPr algn="ctr"/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Три группы умений, характеризующих естественно-научную грамотность</a:t>
          </a:r>
        </a:p>
      </dgm:t>
    </dgm:pt>
    <dgm:pt modelId="{472B5989-D75B-4862-9578-C287E20179F2}" type="parTrans" cxnId="{28EFE2A6-D641-4B62-B085-7C9BCA46CB6D}">
      <dgm:prSet/>
      <dgm:spPr/>
      <dgm:t>
        <a:bodyPr/>
        <a:lstStyle/>
        <a:p>
          <a:endParaRPr lang="ru-RU"/>
        </a:p>
      </dgm:t>
    </dgm:pt>
    <dgm:pt modelId="{CE0D76C5-9FCD-41C2-9BAD-04AD22EADE17}" type="sibTrans" cxnId="{28EFE2A6-D641-4B62-B085-7C9BCA46CB6D}">
      <dgm:prSet/>
      <dgm:spPr/>
      <dgm:t>
        <a:bodyPr/>
        <a:lstStyle/>
        <a:p>
          <a:endParaRPr lang="ru-RU"/>
        </a:p>
      </dgm:t>
    </dgm:pt>
    <dgm:pt modelId="{01B5B0B6-3C7C-4E0E-9304-709AFF7428EE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Объяснение или описание естественно-научных явлений на основе имеющихся научных знаний, а также прогнозирование изменений</a:t>
          </a:r>
        </a:p>
      </dgm:t>
    </dgm:pt>
    <dgm:pt modelId="{136B4BD4-9348-42D7-81B8-D1E3730DF6A6}" type="parTrans" cxnId="{D740C4D9-0A61-4C69-8FE7-0778329B126A}">
      <dgm:prSet/>
      <dgm:spPr/>
      <dgm:t>
        <a:bodyPr/>
        <a:lstStyle/>
        <a:p>
          <a:endParaRPr lang="ru-RU"/>
        </a:p>
      </dgm:t>
    </dgm:pt>
    <dgm:pt modelId="{3A1EE6D0-B7B2-4BB8-9486-549962C5AA7B}" type="sibTrans" cxnId="{D740C4D9-0A61-4C69-8FE7-0778329B126A}">
      <dgm:prSet/>
      <dgm:spPr/>
      <dgm:t>
        <a:bodyPr/>
        <a:lstStyle/>
        <a:p>
          <a:endParaRPr lang="ru-RU"/>
        </a:p>
      </dgm:t>
    </dgm:pt>
    <dgm:pt modelId="{68769F28-664C-42D4-81EE-8B6398D04E2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Распознавание научных вопросов и применение методов естественно-научного исследования</a:t>
          </a:r>
        </a:p>
      </dgm:t>
    </dgm:pt>
    <dgm:pt modelId="{08D79AB6-F9BA-409E-A949-1E37F2338C95}" type="parTrans" cxnId="{8BFB02B0-AFE1-4CB5-88B8-2EE3A99BA657}">
      <dgm:prSet/>
      <dgm:spPr/>
      <dgm:t>
        <a:bodyPr/>
        <a:lstStyle/>
        <a:p>
          <a:endParaRPr lang="ru-RU"/>
        </a:p>
      </dgm:t>
    </dgm:pt>
    <dgm:pt modelId="{20937416-2FC4-4965-A8B1-69DA9000CD03}" type="sibTrans" cxnId="{8BFB02B0-AFE1-4CB5-88B8-2EE3A99BA657}">
      <dgm:prSet/>
      <dgm:spPr/>
      <dgm:t>
        <a:bodyPr/>
        <a:lstStyle/>
        <a:p>
          <a:endParaRPr lang="ru-RU"/>
        </a:p>
      </dgm:t>
    </dgm:pt>
    <dgm:pt modelId="{DB5EE32D-7F6B-42B7-A499-606E9A4E45D9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Интерпретация данных и использование научных доказательств для получения выводов</a:t>
          </a:r>
        </a:p>
      </dgm:t>
    </dgm:pt>
    <dgm:pt modelId="{081D88A0-42B5-403D-9DEB-DBF61F5FC661}" type="parTrans" cxnId="{5362FA21-B9A6-4E72-A3FF-168BE5D26597}">
      <dgm:prSet/>
      <dgm:spPr/>
      <dgm:t>
        <a:bodyPr/>
        <a:lstStyle/>
        <a:p>
          <a:endParaRPr lang="ru-RU"/>
        </a:p>
      </dgm:t>
    </dgm:pt>
    <dgm:pt modelId="{4177D80D-1627-46E3-A5E7-8DDF6002BAEC}" type="sibTrans" cxnId="{5362FA21-B9A6-4E72-A3FF-168BE5D26597}">
      <dgm:prSet/>
      <dgm:spPr/>
      <dgm:t>
        <a:bodyPr/>
        <a:lstStyle/>
        <a:p>
          <a:endParaRPr lang="ru-RU"/>
        </a:p>
      </dgm:t>
    </dgm:pt>
    <dgm:pt modelId="{F5DE5871-64F2-4301-997A-4BA6059F36D4}">
      <dgm:prSet/>
      <dgm:spPr/>
      <dgm:t>
        <a:bodyPr/>
        <a:lstStyle/>
        <a:p>
          <a:endParaRPr lang="ru-RU"/>
        </a:p>
      </dgm:t>
    </dgm:pt>
    <dgm:pt modelId="{31771665-B37C-47A6-9138-1B5E70BD91CA}" type="parTrans" cxnId="{922194BF-2157-4E7A-A0BF-2ACFE2B9BAF8}">
      <dgm:prSet/>
      <dgm:spPr/>
      <dgm:t>
        <a:bodyPr/>
        <a:lstStyle/>
        <a:p>
          <a:endParaRPr lang="ru-RU"/>
        </a:p>
      </dgm:t>
    </dgm:pt>
    <dgm:pt modelId="{B38F50E0-6158-4047-8694-360EACC02D6C}" type="sibTrans" cxnId="{922194BF-2157-4E7A-A0BF-2ACFE2B9BAF8}">
      <dgm:prSet/>
      <dgm:spPr/>
      <dgm:t>
        <a:bodyPr/>
        <a:lstStyle/>
        <a:p>
          <a:endParaRPr lang="ru-RU"/>
        </a:p>
      </dgm:t>
    </dgm:pt>
    <dgm:pt modelId="{D371A4F6-80EB-44AF-9157-5E94B871208A}" type="pres">
      <dgm:prSet presAssocID="{BFC31FC2-D205-4726-8396-BA9D352606B3}" presName="composite" presStyleCnt="0">
        <dgm:presLayoutVars>
          <dgm:chMax val="1"/>
          <dgm:dir/>
          <dgm:resizeHandles val="exact"/>
        </dgm:presLayoutVars>
      </dgm:prSet>
      <dgm:spPr/>
    </dgm:pt>
    <dgm:pt modelId="{CDB70675-B289-4DBB-9001-F7B6C5DBCDD4}" type="pres">
      <dgm:prSet presAssocID="{52A59710-E17D-4C40-9E05-DE51F5017DCE}" presName="roof" presStyleLbl="dkBgShp" presStyleIdx="0" presStyleCnt="2" custLinFactNeighborX="0" custLinFactNeighborY="8437"/>
      <dgm:spPr/>
    </dgm:pt>
    <dgm:pt modelId="{9001216B-E2C7-493D-913A-0BD9F37A91F6}" type="pres">
      <dgm:prSet presAssocID="{52A59710-E17D-4C40-9E05-DE51F5017DCE}" presName="pillars" presStyleCnt="0"/>
      <dgm:spPr/>
    </dgm:pt>
    <dgm:pt modelId="{7E249BBB-AC8A-4770-A4E7-86662A9BACD6}" type="pres">
      <dgm:prSet presAssocID="{52A59710-E17D-4C40-9E05-DE51F5017DCE}" presName="pillar1" presStyleLbl="node1" presStyleIdx="0" presStyleCnt="3">
        <dgm:presLayoutVars>
          <dgm:bulletEnabled val="1"/>
        </dgm:presLayoutVars>
      </dgm:prSet>
      <dgm:spPr/>
    </dgm:pt>
    <dgm:pt modelId="{E8B1792D-1399-4FE6-B67E-4268784BCBA8}" type="pres">
      <dgm:prSet presAssocID="{68769F28-664C-42D4-81EE-8B6398D04E2B}" presName="pillarX" presStyleLbl="node1" presStyleIdx="1" presStyleCnt="3">
        <dgm:presLayoutVars>
          <dgm:bulletEnabled val="1"/>
        </dgm:presLayoutVars>
      </dgm:prSet>
      <dgm:spPr/>
    </dgm:pt>
    <dgm:pt modelId="{58073DD3-B746-4BE1-BBA6-01203124147F}" type="pres">
      <dgm:prSet presAssocID="{DB5EE32D-7F6B-42B7-A499-606E9A4E45D9}" presName="pillarX" presStyleLbl="node1" presStyleIdx="2" presStyleCnt="3">
        <dgm:presLayoutVars>
          <dgm:bulletEnabled val="1"/>
        </dgm:presLayoutVars>
      </dgm:prSet>
      <dgm:spPr/>
    </dgm:pt>
    <dgm:pt modelId="{16163B9A-9B01-482C-B700-EC1C7FF6635B}" type="pres">
      <dgm:prSet presAssocID="{52A59710-E17D-4C40-9E05-DE51F5017DCE}" presName="base" presStyleLbl="dkBgShp" presStyleIdx="1" presStyleCnt="2" custLinFactNeighborX="-1245" custLinFactNeighborY="-28150"/>
      <dgm:spPr/>
    </dgm:pt>
  </dgm:ptLst>
  <dgm:cxnLst>
    <dgm:cxn modelId="{0CFF7215-DEE0-4736-914D-980E2E81F33A}" type="presOf" srcId="{52A59710-E17D-4C40-9E05-DE51F5017DCE}" destId="{CDB70675-B289-4DBB-9001-F7B6C5DBCDD4}" srcOrd="0" destOrd="0" presId="urn:microsoft.com/office/officeart/2005/8/layout/hList3"/>
    <dgm:cxn modelId="{5362FA21-B9A6-4E72-A3FF-168BE5D26597}" srcId="{52A59710-E17D-4C40-9E05-DE51F5017DCE}" destId="{DB5EE32D-7F6B-42B7-A499-606E9A4E45D9}" srcOrd="2" destOrd="0" parTransId="{081D88A0-42B5-403D-9DEB-DBF61F5FC661}" sibTransId="{4177D80D-1627-46E3-A5E7-8DDF6002BAEC}"/>
    <dgm:cxn modelId="{F5D7992F-BDBF-4CE9-AF37-6E46309EB286}" type="presOf" srcId="{68769F28-664C-42D4-81EE-8B6398D04E2B}" destId="{E8B1792D-1399-4FE6-B67E-4268784BCBA8}" srcOrd="0" destOrd="0" presId="urn:microsoft.com/office/officeart/2005/8/layout/hList3"/>
    <dgm:cxn modelId="{28EFE2A6-D641-4B62-B085-7C9BCA46CB6D}" srcId="{BFC31FC2-D205-4726-8396-BA9D352606B3}" destId="{52A59710-E17D-4C40-9E05-DE51F5017DCE}" srcOrd="0" destOrd="0" parTransId="{472B5989-D75B-4862-9578-C287E20179F2}" sibTransId="{CE0D76C5-9FCD-41C2-9BAD-04AD22EADE17}"/>
    <dgm:cxn modelId="{8BFB02B0-AFE1-4CB5-88B8-2EE3A99BA657}" srcId="{52A59710-E17D-4C40-9E05-DE51F5017DCE}" destId="{68769F28-664C-42D4-81EE-8B6398D04E2B}" srcOrd="1" destOrd="0" parTransId="{08D79AB6-F9BA-409E-A949-1E37F2338C95}" sibTransId="{20937416-2FC4-4965-A8B1-69DA9000CD03}"/>
    <dgm:cxn modelId="{922194BF-2157-4E7A-A0BF-2ACFE2B9BAF8}" srcId="{BFC31FC2-D205-4726-8396-BA9D352606B3}" destId="{F5DE5871-64F2-4301-997A-4BA6059F36D4}" srcOrd="1" destOrd="0" parTransId="{31771665-B37C-47A6-9138-1B5E70BD91CA}" sibTransId="{B38F50E0-6158-4047-8694-360EACC02D6C}"/>
    <dgm:cxn modelId="{D740C4D9-0A61-4C69-8FE7-0778329B126A}" srcId="{52A59710-E17D-4C40-9E05-DE51F5017DCE}" destId="{01B5B0B6-3C7C-4E0E-9304-709AFF7428EE}" srcOrd="0" destOrd="0" parTransId="{136B4BD4-9348-42D7-81B8-D1E3730DF6A6}" sibTransId="{3A1EE6D0-B7B2-4BB8-9486-549962C5AA7B}"/>
    <dgm:cxn modelId="{F9A808E1-8BB8-402A-BC8B-4823D5C0091C}" type="presOf" srcId="{BFC31FC2-D205-4726-8396-BA9D352606B3}" destId="{D371A4F6-80EB-44AF-9157-5E94B871208A}" srcOrd="0" destOrd="0" presId="urn:microsoft.com/office/officeart/2005/8/layout/hList3"/>
    <dgm:cxn modelId="{AA0180EE-5B37-4771-8C3A-B2DBAA3A89AC}" type="presOf" srcId="{DB5EE32D-7F6B-42B7-A499-606E9A4E45D9}" destId="{58073DD3-B746-4BE1-BBA6-01203124147F}" srcOrd="0" destOrd="0" presId="urn:microsoft.com/office/officeart/2005/8/layout/hList3"/>
    <dgm:cxn modelId="{F10DD5EF-7E00-4BC2-B024-7DDC9CA73CCC}" type="presOf" srcId="{01B5B0B6-3C7C-4E0E-9304-709AFF7428EE}" destId="{7E249BBB-AC8A-4770-A4E7-86662A9BACD6}" srcOrd="0" destOrd="0" presId="urn:microsoft.com/office/officeart/2005/8/layout/hList3"/>
    <dgm:cxn modelId="{D1418B9F-C58B-49F3-BCF4-787B47509A67}" type="presParOf" srcId="{D371A4F6-80EB-44AF-9157-5E94B871208A}" destId="{CDB70675-B289-4DBB-9001-F7B6C5DBCDD4}" srcOrd="0" destOrd="0" presId="urn:microsoft.com/office/officeart/2005/8/layout/hList3"/>
    <dgm:cxn modelId="{D4175C2D-0878-45EB-BBB1-CA45F6C30F71}" type="presParOf" srcId="{D371A4F6-80EB-44AF-9157-5E94B871208A}" destId="{9001216B-E2C7-493D-913A-0BD9F37A91F6}" srcOrd="1" destOrd="0" presId="urn:microsoft.com/office/officeart/2005/8/layout/hList3"/>
    <dgm:cxn modelId="{1BC16556-0C2D-4AC7-B4D5-B01AD8474E1C}" type="presParOf" srcId="{9001216B-E2C7-493D-913A-0BD9F37A91F6}" destId="{7E249BBB-AC8A-4770-A4E7-86662A9BACD6}" srcOrd="0" destOrd="0" presId="urn:microsoft.com/office/officeart/2005/8/layout/hList3"/>
    <dgm:cxn modelId="{2B339674-3107-45CD-8A26-B1A665181993}" type="presParOf" srcId="{9001216B-E2C7-493D-913A-0BD9F37A91F6}" destId="{E8B1792D-1399-4FE6-B67E-4268784BCBA8}" srcOrd="1" destOrd="0" presId="urn:microsoft.com/office/officeart/2005/8/layout/hList3"/>
    <dgm:cxn modelId="{017EE43E-5FBD-4A7E-9861-87F3371CFBEE}" type="presParOf" srcId="{9001216B-E2C7-493D-913A-0BD9F37A91F6}" destId="{58073DD3-B746-4BE1-BBA6-01203124147F}" srcOrd="2" destOrd="0" presId="urn:microsoft.com/office/officeart/2005/8/layout/hList3"/>
    <dgm:cxn modelId="{8A0CD2F7-10FC-4C56-92A2-4235A6AFC562}" type="presParOf" srcId="{D371A4F6-80EB-44AF-9157-5E94B871208A}" destId="{16163B9A-9B01-482C-B700-EC1C7FF663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FA5790-2AF5-490F-8FC9-F3A4EA4DFA6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80C19C0-EB70-4C46-AB25-976F862892B9}">
      <dgm:prSet phldrT="[Текст]" custT="1"/>
      <dgm:spPr/>
      <dgm:t>
        <a:bodyPr/>
        <a:lstStyle/>
        <a:p>
          <a:r>
            <a:rPr lang="ru-RU" sz="4000" dirty="0"/>
            <a:t>Компоненты ФГ</a:t>
          </a:r>
        </a:p>
      </dgm:t>
    </dgm:pt>
    <dgm:pt modelId="{1D8D7708-EDCC-45EC-9F82-B3040E7E6BD8}" type="parTrans" cxnId="{6E9313DE-0467-4259-9715-30A15A42FD45}">
      <dgm:prSet/>
      <dgm:spPr/>
      <dgm:t>
        <a:bodyPr/>
        <a:lstStyle/>
        <a:p>
          <a:endParaRPr lang="ru-RU"/>
        </a:p>
      </dgm:t>
    </dgm:pt>
    <dgm:pt modelId="{9EF23DF3-7453-4B7D-AF2F-B9D18FA57ED4}" type="sibTrans" cxnId="{6E9313DE-0467-4259-9715-30A15A42FD45}">
      <dgm:prSet/>
      <dgm:spPr/>
      <dgm:t>
        <a:bodyPr/>
        <a:lstStyle/>
        <a:p>
          <a:endParaRPr lang="ru-RU"/>
        </a:p>
      </dgm:t>
    </dgm:pt>
    <dgm:pt modelId="{C2BE685D-0587-45D8-8D6A-5503FAFBBD3B}">
      <dgm:prSet phldrT="[Текст]" custT="1"/>
      <dgm:spPr/>
      <dgm:t>
        <a:bodyPr/>
        <a:lstStyle/>
        <a:p>
          <a:r>
            <a:rPr lang="ru-RU" sz="3200" dirty="0"/>
            <a:t>предметные</a:t>
          </a:r>
        </a:p>
      </dgm:t>
    </dgm:pt>
    <dgm:pt modelId="{83D61671-FD9E-44A3-AC0B-C4F9B2A01309}" type="parTrans" cxnId="{91165C22-4704-4C37-B7D2-91126BAA0023}">
      <dgm:prSet/>
      <dgm:spPr/>
      <dgm:t>
        <a:bodyPr/>
        <a:lstStyle/>
        <a:p>
          <a:endParaRPr lang="ru-RU"/>
        </a:p>
      </dgm:t>
    </dgm:pt>
    <dgm:pt modelId="{C268ADF8-7E14-43EF-8FE3-87AECDAEDE78}" type="sibTrans" cxnId="{91165C22-4704-4C37-B7D2-91126BAA0023}">
      <dgm:prSet/>
      <dgm:spPr/>
      <dgm:t>
        <a:bodyPr/>
        <a:lstStyle/>
        <a:p>
          <a:endParaRPr lang="ru-RU"/>
        </a:p>
      </dgm:t>
    </dgm:pt>
    <dgm:pt modelId="{473AE2CF-31F9-467D-8022-389FE667042A}">
      <dgm:prSet phldrT="[Текст]" custT="1"/>
      <dgm:spPr/>
      <dgm:t>
        <a:bodyPr/>
        <a:lstStyle/>
        <a:p>
          <a:r>
            <a:rPr lang="ru-RU" sz="3200" dirty="0"/>
            <a:t>интегративные</a:t>
          </a:r>
        </a:p>
      </dgm:t>
    </dgm:pt>
    <dgm:pt modelId="{09494215-8B41-45B2-9A68-77E4B854DB5E}" type="parTrans" cxnId="{D059216F-AEF1-4B6C-A954-D42D0B7E36D1}">
      <dgm:prSet/>
      <dgm:spPr/>
      <dgm:t>
        <a:bodyPr/>
        <a:lstStyle/>
        <a:p>
          <a:endParaRPr lang="ru-RU"/>
        </a:p>
      </dgm:t>
    </dgm:pt>
    <dgm:pt modelId="{7703603D-5A6C-4E2D-990C-FE83828455B7}" type="sibTrans" cxnId="{D059216F-AEF1-4B6C-A954-D42D0B7E36D1}">
      <dgm:prSet/>
      <dgm:spPr/>
      <dgm:t>
        <a:bodyPr/>
        <a:lstStyle/>
        <a:p>
          <a:endParaRPr lang="ru-RU"/>
        </a:p>
      </dgm:t>
    </dgm:pt>
    <dgm:pt modelId="{32B1EDAC-3CBD-41BF-B1FC-E6B718959357}">
      <dgm:prSet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языковая, литературная, математическая, естественно-научная грамотность </a:t>
          </a:r>
          <a:endParaRPr lang="ru-RU" sz="1800" dirty="0">
            <a:latin typeface="+mn-lt"/>
          </a:endParaRPr>
        </a:p>
      </dgm:t>
    </dgm:pt>
    <dgm:pt modelId="{4AAC8EDF-3615-45FB-9705-CB25D20B3D1A}" type="parTrans" cxnId="{476C5B0F-F0E1-46FE-8DBA-11316F80506F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3629ACA-D761-4817-8CB0-974BF067CAA6}" type="sibTrans" cxnId="{476C5B0F-F0E1-46FE-8DBA-11316F80506F}">
      <dgm:prSet/>
      <dgm:spPr/>
      <dgm:t>
        <a:bodyPr/>
        <a:lstStyle/>
        <a:p>
          <a:endParaRPr lang="ru-RU"/>
        </a:p>
      </dgm:t>
    </dgm:pt>
    <dgm:pt modelId="{CBB0ED9A-B18C-46EF-937C-4C6A46689D95}">
      <dgm:prSet custT="1"/>
      <dgm:spPr/>
      <dgm:t>
        <a:bodyPr/>
        <a:lstStyle/>
        <a:p>
          <a:r>
            <a:rPr lang="ru-RU" sz="1800" dirty="0"/>
            <a:t>соответствуют предметам учебного плана начальной школы</a:t>
          </a:r>
        </a:p>
      </dgm:t>
    </dgm:pt>
    <dgm:pt modelId="{5A4B3E7D-66A1-42E3-A505-3753E4B2D043}" type="parTrans" cxnId="{F16798E6-31D8-4C9B-A3C3-B7438B842E26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>
        <a:ln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C31C1B03-4E7F-4325-98FF-46AD602AEA77}" type="sibTrans" cxnId="{F16798E6-31D8-4C9B-A3C3-B7438B842E26}">
      <dgm:prSet/>
      <dgm:spPr/>
      <dgm:t>
        <a:bodyPr/>
        <a:lstStyle/>
        <a:p>
          <a:endParaRPr lang="ru-RU"/>
        </a:p>
      </dgm:t>
    </dgm:pt>
    <dgm:pt modelId="{F2B58A13-A6F6-4314-A1C6-439D812BA131}">
      <dgm:prSet custT="1"/>
      <dgm:spPr/>
      <dgm:t>
        <a:bodyPr/>
        <a:lstStyle/>
        <a:p>
          <a:r>
            <a:rPr lang="ru-RU" sz="1800" dirty="0"/>
            <a:t>сопровождают  любой предметный компонент функциональной грамотности</a:t>
          </a:r>
        </a:p>
      </dgm:t>
    </dgm:pt>
    <dgm:pt modelId="{581CB04C-363F-4CE6-BC34-6F067E31257B}" type="parTrans" cxnId="{5C797C7A-9C24-45AD-9D2F-1BEB932EF65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arrow" w="med" len="med"/>
        </a:ln>
      </dgm:spPr>
      <dgm:t>
        <a:bodyPr/>
        <a:lstStyle/>
        <a:p>
          <a:endParaRPr lang="ru-RU"/>
        </a:p>
      </dgm:t>
    </dgm:pt>
    <dgm:pt modelId="{2CD895D5-595B-45A6-AE3F-2E0ED4C496A6}" type="sibTrans" cxnId="{5C797C7A-9C24-45AD-9D2F-1BEB932EF65C}">
      <dgm:prSet/>
      <dgm:spPr/>
      <dgm:t>
        <a:bodyPr/>
        <a:lstStyle/>
        <a:p>
          <a:endParaRPr lang="ru-RU"/>
        </a:p>
      </dgm:t>
    </dgm:pt>
    <dgm:pt modelId="{32EE0CE3-70B4-4E93-88E3-1EA49DDBC6F4}">
      <dgm:prSet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коммуникативная, читательская, информационная, социальная грамотность</a:t>
          </a:r>
        </a:p>
      </dgm:t>
    </dgm:pt>
    <dgm:pt modelId="{878A0BC4-E751-4B3C-A690-1B4BA29D1300}" type="parTrans" cxnId="{54268E8B-AAB8-4B70-97C0-21E144EC44BA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14B2F43A-7B8E-4BDE-8AA0-060582878A52}" type="sibTrans" cxnId="{54268E8B-AAB8-4B70-97C0-21E144EC44BA}">
      <dgm:prSet/>
      <dgm:spPr/>
      <dgm:t>
        <a:bodyPr/>
        <a:lstStyle/>
        <a:p>
          <a:endParaRPr lang="ru-RU"/>
        </a:p>
      </dgm:t>
    </dgm:pt>
    <dgm:pt modelId="{C935E236-A858-4262-99A3-975E06998FAB}" type="pres">
      <dgm:prSet presAssocID="{DFFA5790-2AF5-490F-8FC9-F3A4EA4DFA6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74EC45-46BC-431E-AB74-D31E88CCFF92}" type="pres">
      <dgm:prSet presAssocID="{480C19C0-EB70-4C46-AB25-976F862892B9}" presName="root1" presStyleCnt="0"/>
      <dgm:spPr/>
    </dgm:pt>
    <dgm:pt modelId="{341C59DA-8C25-4211-BA56-A33466F71494}" type="pres">
      <dgm:prSet presAssocID="{480C19C0-EB70-4C46-AB25-976F862892B9}" presName="LevelOneTextNode" presStyleLbl="node0" presStyleIdx="0" presStyleCnt="1">
        <dgm:presLayoutVars>
          <dgm:chPref val="3"/>
        </dgm:presLayoutVars>
      </dgm:prSet>
      <dgm:spPr/>
    </dgm:pt>
    <dgm:pt modelId="{11E695E3-EE4C-466F-9DC8-B7BBD2325548}" type="pres">
      <dgm:prSet presAssocID="{480C19C0-EB70-4C46-AB25-976F862892B9}" presName="level2hierChild" presStyleCnt="0"/>
      <dgm:spPr/>
    </dgm:pt>
    <dgm:pt modelId="{8F987EA2-1A9A-48E1-830A-5873E2484FE5}" type="pres">
      <dgm:prSet presAssocID="{83D61671-FD9E-44A3-AC0B-C4F9B2A01309}" presName="conn2-1" presStyleLbl="parChTrans1D2" presStyleIdx="0" presStyleCnt="2"/>
      <dgm:spPr/>
    </dgm:pt>
    <dgm:pt modelId="{888A1019-DBD9-468F-8614-28F37711A209}" type="pres">
      <dgm:prSet presAssocID="{83D61671-FD9E-44A3-AC0B-C4F9B2A01309}" presName="connTx" presStyleLbl="parChTrans1D2" presStyleIdx="0" presStyleCnt="2"/>
      <dgm:spPr/>
    </dgm:pt>
    <dgm:pt modelId="{3A80FD46-1684-4743-BA6A-F3D68F88A340}" type="pres">
      <dgm:prSet presAssocID="{C2BE685D-0587-45D8-8D6A-5503FAFBBD3B}" presName="root2" presStyleCnt="0"/>
      <dgm:spPr/>
    </dgm:pt>
    <dgm:pt modelId="{79629185-6FB0-4C41-9D52-48BDECC63BD7}" type="pres">
      <dgm:prSet presAssocID="{C2BE685D-0587-45D8-8D6A-5503FAFBBD3B}" presName="LevelTwoTextNode" presStyleLbl="node2" presStyleIdx="0" presStyleCnt="2">
        <dgm:presLayoutVars>
          <dgm:chPref val="3"/>
        </dgm:presLayoutVars>
      </dgm:prSet>
      <dgm:spPr/>
    </dgm:pt>
    <dgm:pt modelId="{233A0AB0-24C5-46BA-B210-4321D81CD543}" type="pres">
      <dgm:prSet presAssocID="{C2BE685D-0587-45D8-8D6A-5503FAFBBD3B}" presName="level3hierChild" presStyleCnt="0"/>
      <dgm:spPr/>
    </dgm:pt>
    <dgm:pt modelId="{35B5B770-1E30-462A-B46B-BF53668A7420}" type="pres">
      <dgm:prSet presAssocID="{4AAC8EDF-3615-45FB-9705-CB25D20B3D1A}" presName="conn2-1" presStyleLbl="parChTrans1D3" presStyleIdx="0" presStyleCnt="2"/>
      <dgm:spPr/>
    </dgm:pt>
    <dgm:pt modelId="{5851D328-4FBF-4A69-AFE8-7BA9F1DB1C50}" type="pres">
      <dgm:prSet presAssocID="{4AAC8EDF-3615-45FB-9705-CB25D20B3D1A}" presName="connTx" presStyleLbl="parChTrans1D3" presStyleIdx="0" presStyleCnt="2"/>
      <dgm:spPr/>
    </dgm:pt>
    <dgm:pt modelId="{84E8005E-1757-4431-962A-AE67C95794F8}" type="pres">
      <dgm:prSet presAssocID="{32B1EDAC-3CBD-41BF-B1FC-E6B718959357}" presName="root2" presStyleCnt="0"/>
      <dgm:spPr/>
    </dgm:pt>
    <dgm:pt modelId="{84257656-6448-4CDB-BA8B-2BCD3586DE54}" type="pres">
      <dgm:prSet presAssocID="{32B1EDAC-3CBD-41BF-B1FC-E6B718959357}" presName="LevelTwoTextNode" presStyleLbl="node3" presStyleIdx="0" presStyleCnt="2" custScaleX="110000" custScaleY="110000">
        <dgm:presLayoutVars>
          <dgm:chPref val="3"/>
        </dgm:presLayoutVars>
      </dgm:prSet>
      <dgm:spPr/>
    </dgm:pt>
    <dgm:pt modelId="{1D1E623D-F3CF-4E89-B529-5DA978EB3289}" type="pres">
      <dgm:prSet presAssocID="{32B1EDAC-3CBD-41BF-B1FC-E6B718959357}" presName="level3hierChild" presStyleCnt="0"/>
      <dgm:spPr/>
    </dgm:pt>
    <dgm:pt modelId="{A3B56E5A-CCEE-4984-95EC-33206C7D6C52}" type="pres">
      <dgm:prSet presAssocID="{5A4B3E7D-66A1-42E3-A505-3753E4B2D043}" presName="conn2-1" presStyleLbl="parChTrans1D4" presStyleIdx="0" presStyleCnt="2"/>
      <dgm:spPr/>
    </dgm:pt>
    <dgm:pt modelId="{ADB8718B-1A12-4629-AC2F-057D6B6FD507}" type="pres">
      <dgm:prSet presAssocID="{5A4B3E7D-66A1-42E3-A505-3753E4B2D043}" presName="connTx" presStyleLbl="parChTrans1D4" presStyleIdx="0" presStyleCnt="2"/>
      <dgm:spPr/>
    </dgm:pt>
    <dgm:pt modelId="{562A0115-7688-4649-8EFB-D790B61FC095}" type="pres">
      <dgm:prSet presAssocID="{CBB0ED9A-B18C-46EF-937C-4C6A46689D95}" presName="root2" presStyleCnt="0"/>
      <dgm:spPr/>
    </dgm:pt>
    <dgm:pt modelId="{107F46BD-CAA5-4244-80DE-17E9BC5114C4}" type="pres">
      <dgm:prSet presAssocID="{CBB0ED9A-B18C-46EF-937C-4C6A46689D95}" presName="LevelTwoTextNode" presStyleLbl="node4" presStyleIdx="0" presStyleCnt="2" custScaleX="110000" custScaleY="110000">
        <dgm:presLayoutVars>
          <dgm:chPref val="3"/>
        </dgm:presLayoutVars>
      </dgm:prSet>
      <dgm:spPr/>
    </dgm:pt>
    <dgm:pt modelId="{6C55071B-DA11-4B1D-9C8F-780ED89DE783}" type="pres">
      <dgm:prSet presAssocID="{CBB0ED9A-B18C-46EF-937C-4C6A46689D95}" presName="level3hierChild" presStyleCnt="0"/>
      <dgm:spPr/>
    </dgm:pt>
    <dgm:pt modelId="{6E543BDD-CA4B-40F7-8488-C9CA4E8C5BC4}" type="pres">
      <dgm:prSet presAssocID="{09494215-8B41-45B2-9A68-77E4B854DB5E}" presName="conn2-1" presStyleLbl="parChTrans1D2" presStyleIdx="1" presStyleCnt="2"/>
      <dgm:spPr/>
    </dgm:pt>
    <dgm:pt modelId="{F7FAAACC-951B-4034-81EB-92959CE23E89}" type="pres">
      <dgm:prSet presAssocID="{09494215-8B41-45B2-9A68-77E4B854DB5E}" presName="connTx" presStyleLbl="parChTrans1D2" presStyleIdx="1" presStyleCnt="2"/>
      <dgm:spPr/>
    </dgm:pt>
    <dgm:pt modelId="{4FB66AF8-FCF1-4BD8-ABEB-07844B9DBAA8}" type="pres">
      <dgm:prSet presAssocID="{473AE2CF-31F9-467D-8022-389FE667042A}" presName="root2" presStyleCnt="0"/>
      <dgm:spPr/>
    </dgm:pt>
    <dgm:pt modelId="{9DC63FC8-87F5-42E1-AD99-404AC5DF267E}" type="pres">
      <dgm:prSet presAssocID="{473AE2CF-31F9-467D-8022-389FE667042A}" presName="LevelTwoTextNode" presStyleLbl="node2" presStyleIdx="1" presStyleCnt="2">
        <dgm:presLayoutVars>
          <dgm:chPref val="3"/>
        </dgm:presLayoutVars>
      </dgm:prSet>
      <dgm:spPr/>
    </dgm:pt>
    <dgm:pt modelId="{EBC3E38D-346D-4662-A0BF-752C8A9203DD}" type="pres">
      <dgm:prSet presAssocID="{473AE2CF-31F9-467D-8022-389FE667042A}" presName="level3hierChild" presStyleCnt="0"/>
      <dgm:spPr/>
    </dgm:pt>
    <dgm:pt modelId="{E4A0A64D-681C-4112-96F5-1929B80EE92E}" type="pres">
      <dgm:prSet presAssocID="{878A0BC4-E751-4B3C-A690-1B4BA29D1300}" presName="conn2-1" presStyleLbl="parChTrans1D3" presStyleIdx="1" presStyleCnt="2"/>
      <dgm:spPr/>
    </dgm:pt>
    <dgm:pt modelId="{31F293B0-32C8-4BAB-ABE3-200E97FC9A0D}" type="pres">
      <dgm:prSet presAssocID="{878A0BC4-E751-4B3C-A690-1B4BA29D1300}" presName="connTx" presStyleLbl="parChTrans1D3" presStyleIdx="1" presStyleCnt="2"/>
      <dgm:spPr/>
    </dgm:pt>
    <dgm:pt modelId="{97680633-0B19-43D0-9765-E46B069EC85E}" type="pres">
      <dgm:prSet presAssocID="{32EE0CE3-70B4-4E93-88E3-1EA49DDBC6F4}" presName="root2" presStyleCnt="0"/>
      <dgm:spPr/>
    </dgm:pt>
    <dgm:pt modelId="{2CDD6874-0169-406A-B32C-98D15E6774AE}" type="pres">
      <dgm:prSet presAssocID="{32EE0CE3-70B4-4E93-88E3-1EA49DDBC6F4}" presName="LevelTwoTextNode" presStyleLbl="node3" presStyleIdx="1" presStyleCnt="2" custScaleX="110000" custScaleY="110000">
        <dgm:presLayoutVars>
          <dgm:chPref val="3"/>
        </dgm:presLayoutVars>
      </dgm:prSet>
      <dgm:spPr/>
    </dgm:pt>
    <dgm:pt modelId="{4164BA53-D5B8-4E67-B05B-E277083CEA7D}" type="pres">
      <dgm:prSet presAssocID="{32EE0CE3-70B4-4E93-88E3-1EA49DDBC6F4}" presName="level3hierChild" presStyleCnt="0"/>
      <dgm:spPr/>
    </dgm:pt>
    <dgm:pt modelId="{77BBA106-D09E-4B22-8A54-6C6257D7787C}" type="pres">
      <dgm:prSet presAssocID="{581CB04C-363F-4CE6-BC34-6F067E31257B}" presName="conn2-1" presStyleLbl="parChTrans1D4" presStyleIdx="1" presStyleCnt="2"/>
      <dgm:spPr/>
    </dgm:pt>
    <dgm:pt modelId="{FFF2EC14-C2DB-440B-8AE1-98E32FF20CB0}" type="pres">
      <dgm:prSet presAssocID="{581CB04C-363F-4CE6-BC34-6F067E31257B}" presName="connTx" presStyleLbl="parChTrans1D4" presStyleIdx="1" presStyleCnt="2"/>
      <dgm:spPr/>
    </dgm:pt>
    <dgm:pt modelId="{393DECEE-78A9-413B-8C72-2A9546D18BD5}" type="pres">
      <dgm:prSet presAssocID="{F2B58A13-A6F6-4314-A1C6-439D812BA131}" presName="root2" presStyleCnt="0"/>
      <dgm:spPr/>
    </dgm:pt>
    <dgm:pt modelId="{C2651D50-860E-4840-BACE-B04E9642677F}" type="pres">
      <dgm:prSet presAssocID="{F2B58A13-A6F6-4314-A1C6-439D812BA131}" presName="LevelTwoTextNode" presStyleLbl="node4" presStyleIdx="1" presStyleCnt="2" custScaleX="110000" custScaleY="110000">
        <dgm:presLayoutVars>
          <dgm:chPref val="3"/>
        </dgm:presLayoutVars>
      </dgm:prSet>
      <dgm:spPr/>
    </dgm:pt>
    <dgm:pt modelId="{BD257025-9C28-4EA6-93C6-5879FFF9686F}" type="pres">
      <dgm:prSet presAssocID="{F2B58A13-A6F6-4314-A1C6-439D812BA131}" presName="level3hierChild" presStyleCnt="0"/>
      <dgm:spPr/>
    </dgm:pt>
  </dgm:ptLst>
  <dgm:cxnLst>
    <dgm:cxn modelId="{476C5B0F-F0E1-46FE-8DBA-11316F80506F}" srcId="{C2BE685D-0587-45D8-8D6A-5503FAFBBD3B}" destId="{32B1EDAC-3CBD-41BF-B1FC-E6B718959357}" srcOrd="0" destOrd="0" parTransId="{4AAC8EDF-3615-45FB-9705-CB25D20B3D1A}" sibTransId="{73629ACA-D761-4817-8CB0-974BF067CAA6}"/>
    <dgm:cxn modelId="{91165C22-4704-4C37-B7D2-91126BAA0023}" srcId="{480C19C0-EB70-4C46-AB25-976F862892B9}" destId="{C2BE685D-0587-45D8-8D6A-5503FAFBBD3B}" srcOrd="0" destOrd="0" parTransId="{83D61671-FD9E-44A3-AC0B-C4F9B2A01309}" sibTransId="{C268ADF8-7E14-43EF-8FE3-87AECDAEDE78}"/>
    <dgm:cxn modelId="{7DC2063C-4231-4DF6-8994-976B8252C663}" type="presOf" srcId="{83D61671-FD9E-44A3-AC0B-C4F9B2A01309}" destId="{8F987EA2-1A9A-48E1-830A-5873E2484FE5}" srcOrd="0" destOrd="0" presId="urn:microsoft.com/office/officeart/2008/layout/HorizontalMultiLevelHierarchy"/>
    <dgm:cxn modelId="{91BEFC61-57A2-4261-A8B9-DF03E4698C22}" type="presOf" srcId="{DFFA5790-2AF5-490F-8FC9-F3A4EA4DFA68}" destId="{C935E236-A858-4262-99A3-975E06998FAB}" srcOrd="0" destOrd="0" presId="urn:microsoft.com/office/officeart/2008/layout/HorizontalMultiLevelHierarchy"/>
    <dgm:cxn modelId="{48520465-0B3A-4561-9FEF-17D01F99B831}" type="presOf" srcId="{4AAC8EDF-3615-45FB-9705-CB25D20B3D1A}" destId="{35B5B770-1E30-462A-B46B-BF53668A7420}" srcOrd="0" destOrd="0" presId="urn:microsoft.com/office/officeart/2008/layout/HorizontalMultiLevelHierarchy"/>
    <dgm:cxn modelId="{81D26746-5DC4-47EB-8F32-B622F7E09481}" type="presOf" srcId="{4AAC8EDF-3615-45FB-9705-CB25D20B3D1A}" destId="{5851D328-4FBF-4A69-AFE8-7BA9F1DB1C50}" srcOrd="1" destOrd="0" presId="urn:microsoft.com/office/officeart/2008/layout/HorizontalMultiLevelHierarchy"/>
    <dgm:cxn modelId="{29BA6348-6992-4B90-A141-D8D1320063DD}" type="presOf" srcId="{473AE2CF-31F9-467D-8022-389FE667042A}" destId="{9DC63FC8-87F5-42E1-AD99-404AC5DF267E}" srcOrd="0" destOrd="0" presId="urn:microsoft.com/office/officeart/2008/layout/HorizontalMultiLevelHierarchy"/>
    <dgm:cxn modelId="{D320D44C-DD94-4416-814A-2F86465B2A35}" type="presOf" srcId="{480C19C0-EB70-4C46-AB25-976F862892B9}" destId="{341C59DA-8C25-4211-BA56-A33466F71494}" srcOrd="0" destOrd="0" presId="urn:microsoft.com/office/officeart/2008/layout/HorizontalMultiLevelHierarchy"/>
    <dgm:cxn modelId="{D059216F-AEF1-4B6C-A954-D42D0B7E36D1}" srcId="{480C19C0-EB70-4C46-AB25-976F862892B9}" destId="{473AE2CF-31F9-467D-8022-389FE667042A}" srcOrd="1" destOrd="0" parTransId="{09494215-8B41-45B2-9A68-77E4B854DB5E}" sibTransId="{7703603D-5A6C-4E2D-990C-FE83828455B7}"/>
    <dgm:cxn modelId="{A1A3F06F-D74A-4577-8AB7-40A17FE7DBD7}" type="presOf" srcId="{878A0BC4-E751-4B3C-A690-1B4BA29D1300}" destId="{E4A0A64D-681C-4112-96F5-1929B80EE92E}" srcOrd="0" destOrd="0" presId="urn:microsoft.com/office/officeart/2008/layout/HorizontalMultiLevelHierarchy"/>
    <dgm:cxn modelId="{F84C8453-DF76-4E3F-9571-41361A3E52E3}" type="presOf" srcId="{CBB0ED9A-B18C-46EF-937C-4C6A46689D95}" destId="{107F46BD-CAA5-4244-80DE-17E9BC5114C4}" srcOrd="0" destOrd="0" presId="urn:microsoft.com/office/officeart/2008/layout/HorizontalMultiLevelHierarchy"/>
    <dgm:cxn modelId="{EF8BF157-7B4C-4ADC-9BFD-975816CDC99C}" type="presOf" srcId="{5A4B3E7D-66A1-42E3-A505-3753E4B2D043}" destId="{ADB8718B-1A12-4629-AC2F-057D6B6FD507}" srcOrd="1" destOrd="0" presId="urn:microsoft.com/office/officeart/2008/layout/HorizontalMultiLevelHierarchy"/>
    <dgm:cxn modelId="{5C797C7A-9C24-45AD-9D2F-1BEB932EF65C}" srcId="{32EE0CE3-70B4-4E93-88E3-1EA49DDBC6F4}" destId="{F2B58A13-A6F6-4314-A1C6-439D812BA131}" srcOrd="0" destOrd="0" parTransId="{581CB04C-363F-4CE6-BC34-6F067E31257B}" sibTransId="{2CD895D5-595B-45A6-AE3F-2E0ED4C496A6}"/>
    <dgm:cxn modelId="{CBA66E8B-0953-42F4-8C94-E70B3F231D5C}" type="presOf" srcId="{5A4B3E7D-66A1-42E3-A505-3753E4B2D043}" destId="{A3B56E5A-CCEE-4984-95EC-33206C7D6C52}" srcOrd="0" destOrd="0" presId="urn:microsoft.com/office/officeart/2008/layout/HorizontalMultiLevelHierarchy"/>
    <dgm:cxn modelId="{54268E8B-AAB8-4B70-97C0-21E144EC44BA}" srcId="{473AE2CF-31F9-467D-8022-389FE667042A}" destId="{32EE0CE3-70B4-4E93-88E3-1EA49DDBC6F4}" srcOrd="0" destOrd="0" parTransId="{878A0BC4-E751-4B3C-A690-1B4BA29D1300}" sibTransId="{14B2F43A-7B8E-4BDE-8AA0-060582878A52}"/>
    <dgm:cxn modelId="{66B8EE9D-E54F-404B-B8B6-78FD90F5C173}" type="presOf" srcId="{C2BE685D-0587-45D8-8D6A-5503FAFBBD3B}" destId="{79629185-6FB0-4C41-9D52-48BDECC63BD7}" srcOrd="0" destOrd="0" presId="urn:microsoft.com/office/officeart/2008/layout/HorizontalMultiLevelHierarchy"/>
    <dgm:cxn modelId="{328649A6-FACC-481F-BEB5-CB5E3E8EB1E3}" type="presOf" srcId="{581CB04C-363F-4CE6-BC34-6F067E31257B}" destId="{FFF2EC14-C2DB-440B-8AE1-98E32FF20CB0}" srcOrd="1" destOrd="0" presId="urn:microsoft.com/office/officeart/2008/layout/HorizontalMultiLevelHierarchy"/>
    <dgm:cxn modelId="{B4ADD4D1-C9C2-4956-AFE1-5C5031058E8A}" type="presOf" srcId="{32B1EDAC-3CBD-41BF-B1FC-E6B718959357}" destId="{84257656-6448-4CDB-BA8B-2BCD3586DE54}" srcOrd="0" destOrd="0" presId="urn:microsoft.com/office/officeart/2008/layout/HorizontalMultiLevelHierarchy"/>
    <dgm:cxn modelId="{40D594D5-6513-4B3E-AC7D-59E04A7AE204}" type="presOf" srcId="{32EE0CE3-70B4-4E93-88E3-1EA49DDBC6F4}" destId="{2CDD6874-0169-406A-B32C-98D15E6774AE}" srcOrd="0" destOrd="0" presId="urn:microsoft.com/office/officeart/2008/layout/HorizontalMultiLevelHierarchy"/>
    <dgm:cxn modelId="{CC7B41D9-C55A-4498-9B68-762C512BE810}" type="presOf" srcId="{83D61671-FD9E-44A3-AC0B-C4F9B2A01309}" destId="{888A1019-DBD9-468F-8614-28F37711A209}" srcOrd="1" destOrd="0" presId="urn:microsoft.com/office/officeart/2008/layout/HorizontalMultiLevelHierarchy"/>
    <dgm:cxn modelId="{6E9313DE-0467-4259-9715-30A15A42FD45}" srcId="{DFFA5790-2AF5-490F-8FC9-F3A4EA4DFA68}" destId="{480C19C0-EB70-4C46-AB25-976F862892B9}" srcOrd="0" destOrd="0" parTransId="{1D8D7708-EDCC-45EC-9F82-B3040E7E6BD8}" sibTransId="{9EF23DF3-7453-4B7D-AF2F-B9D18FA57ED4}"/>
    <dgm:cxn modelId="{4B07E1E2-FE0B-4418-B1CB-38EFE5D2D3A3}" type="presOf" srcId="{878A0BC4-E751-4B3C-A690-1B4BA29D1300}" destId="{31F293B0-32C8-4BAB-ABE3-200E97FC9A0D}" srcOrd="1" destOrd="0" presId="urn:microsoft.com/office/officeart/2008/layout/HorizontalMultiLevelHierarchy"/>
    <dgm:cxn modelId="{3161FBE2-9068-491B-A136-BFC21BB87358}" type="presOf" srcId="{F2B58A13-A6F6-4314-A1C6-439D812BA131}" destId="{C2651D50-860E-4840-BACE-B04E9642677F}" srcOrd="0" destOrd="0" presId="urn:microsoft.com/office/officeart/2008/layout/HorizontalMultiLevelHierarchy"/>
    <dgm:cxn modelId="{02F196E4-774A-4C99-A27B-C273F4716CD9}" type="presOf" srcId="{09494215-8B41-45B2-9A68-77E4B854DB5E}" destId="{F7FAAACC-951B-4034-81EB-92959CE23E89}" srcOrd="1" destOrd="0" presId="urn:microsoft.com/office/officeart/2008/layout/HorizontalMultiLevelHierarchy"/>
    <dgm:cxn modelId="{F16798E6-31D8-4C9B-A3C3-B7438B842E26}" srcId="{32B1EDAC-3CBD-41BF-B1FC-E6B718959357}" destId="{CBB0ED9A-B18C-46EF-937C-4C6A46689D95}" srcOrd="0" destOrd="0" parTransId="{5A4B3E7D-66A1-42E3-A505-3753E4B2D043}" sibTransId="{C31C1B03-4E7F-4325-98FF-46AD602AEA77}"/>
    <dgm:cxn modelId="{582877F2-738F-4A4C-9999-C53A9CBBB583}" type="presOf" srcId="{09494215-8B41-45B2-9A68-77E4B854DB5E}" destId="{6E543BDD-CA4B-40F7-8488-C9CA4E8C5BC4}" srcOrd="0" destOrd="0" presId="urn:microsoft.com/office/officeart/2008/layout/HorizontalMultiLevelHierarchy"/>
    <dgm:cxn modelId="{0C1B17FC-B6F8-4061-B01C-6140FC0F0688}" type="presOf" srcId="{581CB04C-363F-4CE6-BC34-6F067E31257B}" destId="{77BBA106-D09E-4B22-8A54-6C6257D7787C}" srcOrd="0" destOrd="0" presId="urn:microsoft.com/office/officeart/2008/layout/HorizontalMultiLevelHierarchy"/>
    <dgm:cxn modelId="{C33DFD46-FB42-42EA-9709-383A9A4859B0}" type="presParOf" srcId="{C935E236-A858-4262-99A3-975E06998FAB}" destId="{0574EC45-46BC-431E-AB74-D31E88CCFF92}" srcOrd="0" destOrd="0" presId="urn:microsoft.com/office/officeart/2008/layout/HorizontalMultiLevelHierarchy"/>
    <dgm:cxn modelId="{2979BCC3-ED5B-42D8-9D35-93FF51CE4955}" type="presParOf" srcId="{0574EC45-46BC-431E-AB74-D31E88CCFF92}" destId="{341C59DA-8C25-4211-BA56-A33466F71494}" srcOrd="0" destOrd="0" presId="urn:microsoft.com/office/officeart/2008/layout/HorizontalMultiLevelHierarchy"/>
    <dgm:cxn modelId="{7C02DDC8-F58D-4879-8AE5-A6E43494E345}" type="presParOf" srcId="{0574EC45-46BC-431E-AB74-D31E88CCFF92}" destId="{11E695E3-EE4C-466F-9DC8-B7BBD2325548}" srcOrd="1" destOrd="0" presId="urn:microsoft.com/office/officeart/2008/layout/HorizontalMultiLevelHierarchy"/>
    <dgm:cxn modelId="{74FC61C6-0969-422C-9A0C-1AB605452214}" type="presParOf" srcId="{11E695E3-EE4C-466F-9DC8-B7BBD2325548}" destId="{8F987EA2-1A9A-48E1-830A-5873E2484FE5}" srcOrd="0" destOrd="0" presId="urn:microsoft.com/office/officeart/2008/layout/HorizontalMultiLevelHierarchy"/>
    <dgm:cxn modelId="{C0C69835-698F-4547-953D-86B2A4C9764C}" type="presParOf" srcId="{8F987EA2-1A9A-48E1-830A-5873E2484FE5}" destId="{888A1019-DBD9-468F-8614-28F37711A209}" srcOrd="0" destOrd="0" presId="urn:microsoft.com/office/officeart/2008/layout/HorizontalMultiLevelHierarchy"/>
    <dgm:cxn modelId="{4E487C24-2821-4184-8A89-ED0DA8B0F37E}" type="presParOf" srcId="{11E695E3-EE4C-466F-9DC8-B7BBD2325548}" destId="{3A80FD46-1684-4743-BA6A-F3D68F88A340}" srcOrd="1" destOrd="0" presId="urn:microsoft.com/office/officeart/2008/layout/HorizontalMultiLevelHierarchy"/>
    <dgm:cxn modelId="{54EFBD22-C8F1-4FC3-AD24-A011FBDC786A}" type="presParOf" srcId="{3A80FD46-1684-4743-BA6A-F3D68F88A340}" destId="{79629185-6FB0-4C41-9D52-48BDECC63BD7}" srcOrd="0" destOrd="0" presId="urn:microsoft.com/office/officeart/2008/layout/HorizontalMultiLevelHierarchy"/>
    <dgm:cxn modelId="{CDE788C7-6A28-4D3C-BA94-0BCFC0ED4864}" type="presParOf" srcId="{3A80FD46-1684-4743-BA6A-F3D68F88A340}" destId="{233A0AB0-24C5-46BA-B210-4321D81CD543}" srcOrd="1" destOrd="0" presId="urn:microsoft.com/office/officeart/2008/layout/HorizontalMultiLevelHierarchy"/>
    <dgm:cxn modelId="{5258DD98-C6D3-4A96-BA2E-5203A916ADD0}" type="presParOf" srcId="{233A0AB0-24C5-46BA-B210-4321D81CD543}" destId="{35B5B770-1E30-462A-B46B-BF53668A7420}" srcOrd="0" destOrd="0" presId="urn:microsoft.com/office/officeart/2008/layout/HorizontalMultiLevelHierarchy"/>
    <dgm:cxn modelId="{04EE11F5-4291-48FC-8C0B-9716A8AEBD2B}" type="presParOf" srcId="{35B5B770-1E30-462A-B46B-BF53668A7420}" destId="{5851D328-4FBF-4A69-AFE8-7BA9F1DB1C50}" srcOrd="0" destOrd="0" presId="urn:microsoft.com/office/officeart/2008/layout/HorizontalMultiLevelHierarchy"/>
    <dgm:cxn modelId="{08467CB7-9B64-4B33-9B12-AD839802031F}" type="presParOf" srcId="{233A0AB0-24C5-46BA-B210-4321D81CD543}" destId="{84E8005E-1757-4431-962A-AE67C95794F8}" srcOrd="1" destOrd="0" presId="urn:microsoft.com/office/officeart/2008/layout/HorizontalMultiLevelHierarchy"/>
    <dgm:cxn modelId="{9C5CD386-1CFE-463B-89C8-841A7E2EE676}" type="presParOf" srcId="{84E8005E-1757-4431-962A-AE67C95794F8}" destId="{84257656-6448-4CDB-BA8B-2BCD3586DE54}" srcOrd="0" destOrd="0" presId="urn:microsoft.com/office/officeart/2008/layout/HorizontalMultiLevelHierarchy"/>
    <dgm:cxn modelId="{8C6E88E7-C01A-445A-8427-F3412C41D291}" type="presParOf" srcId="{84E8005E-1757-4431-962A-AE67C95794F8}" destId="{1D1E623D-F3CF-4E89-B529-5DA978EB3289}" srcOrd="1" destOrd="0" presId="urn:microsoft.com/office/officeart/2008/layout/HorizontalMultiLevelHierarchy"/>
    <dgm:cxn modelId="{7511861E-115C-4C19-B5DB-6B92230D0D5F}" type="presParOf" srcId="{1D1E623D-F3CF-4E89-B529-5DA978EB3289}" destId="{A3B56E5A-CCEE-4984-95EC-33206C7D6C52}" srcOrd="0" destOrd="0" presId="urn:microsoft.com/office/officeart/2008/layout/HorizontalMultiLevelHierarchy"/>
    <dgm:cxn modelId="{71592F0C-73A7-4391-88FD-6B24F860F09F}" type="presParOf" srcId="{A3B56E5A-CCEE-4984-95EC-33206C7D6C52}" destId="{ADB8718B-1A12-4629-AC2F-057D6B6FD507}" srcOrd="0" destOrd="0" presId="urn:microsoft.com/office/officeart/2008/layout/HorizontalMultiLevelHierarchy"/>
    <dgm:cxn modelId="{5720B149-CC39-4C93-A461-58FD05ACFD83}" type="presParOf" srcId="{1D1E623D-F3CF-4E89-B529-5DA978EB3289}" destId="{562A0115-7688-4649-8EFB-D790B61FC095}" srcOrd="1" destOrd="0" presId="urn:microsoft.com/office/officeart/2008/layout/HorizontalMultiLevelHierarchy"/>
    <dgm:cxn modelId="{963F60A5-4361-4FD7-A7B0-1ACBC75A82D9}" type="presParOf" srcId="{562A0115-7688-4649-8EFB-D790B61FC095}" destId="{107F46BD-CAA5-4244-80DE-17E9BC5114C4}" srcOrd="0" destOrd="0" presId="urn:microsoft.com/office/officeart/2008/layout/HorizontalMultiLevelHierarchy"/>
    <dgm:cxn modelId="{9579F468-05F9-4724-9563-180C429D0E3D}" type="presParOf" srcId="{562A0115-7688-4649-8EFB-D790B61FC095}" destId="{6C55071B-DA11-4B1D-9C8F-780ED89DE783}" srcOrd="1" destOrd="0" presId="urn:microsoft.com/office/officeart/2008/layout/HorizontalMultiLevelHierarchy"/>
    <dgm:cxn modelId="{3EC0897A-B26D-4DD9-9FF3-F58EE6A7862F}" type="presParOf" srcId="{11E695E3-EE4C-466F-9DC8-B7BBD2325548}" destId="{6E543BDD-CA4B-40F7-8488-C9CA4E8C5BC4}" srcOrd="2" destOrd="0" presId="urn:microsoft.com/office/officeart/2008/layout/HorizontalMultiLevelHierarchy"/>
    <dgm:cxn modelId="{39AA6414-A1B3-4239-B2D3-56030C7E452D}" type="presParOf" srcId="{6E543BDD-CA4B-40F7-8488-C9CA4E8C5BC4}" destId="{F7FAAACC-951B-4034-81EB-92959CE23E89}" srcOrd="0" destOrd="0" presId="urn:microsoft.com/office/officeart/2008/layout/HorizontalMultiLevelHierarchy"/>
    <dgm:cxn modelId="{8EA67654-BB63-4D8D-9E46-A7CD57381C9D}" type="presParOf" srcId="{11E695E3-EE4C-466F-9DC8-B7BBD2325548}" destId="{4FB66AF8-FCF1-4BD8-ABEB-07844B9DBAA8}" srcOrd="3" destOrd="0" presId="urn:microsoft.com/office/officeart/2008/layout/HorizontalMultiLevelHierarchy"/>
    <dgm:cxn modelId="{D84EAA9C-5E4E-49E1-BDA2-658FA04072AF}" type="presParOf" srcId="{4FB66AF8-FCF1-4BD8-ABEB-07844B9DBAA8}" destId="{9DC63FC8-87F5-42E1-AD99-404AC5DF267E}" srcOrd="0" destOrd="0" presId="urn:microsoft.com/office/officeart/2008/layout/HorizontalMultiLevelHierarchy"/>
    <dgm:cxn modelId="{89CE4D79-02F6-4FC4-8126-62A44E5C1FB0}" type="presParOf" srcId="{4FB66AF8-FCF1-4BD8-ABEB-07844B9DBAA8}" destId="{EBC3E38D-346D-4662-A0BF-752C8A9203DD}" srcOrd="1" destOrd="0" presId="urn:microsoft.com/office/officeart/2008/layout/HorizontalMultiLevelHierarchy"/>
    <dgm:cxn modelId="{B29EAD7C-8118-4116-BA2C-D3C42CCB707B}" type="presParOf" srcId="{EBC3E38D-346D-4662-A0BF-752C8A9203DD}" destId="{E4A0A64D-681C-4112-96F5-1929B80EE92E}" srcOrd="0" destOrd="0" presId="urn:microsoft.com/office/officeart/2008/layout/HorizontalMultiLevelHierarchy"/>
    <dgm:cxn modelId="{D4E60878-6556-4865-922F-E5C42DC61038}" type="presParOf" srcId="{E4A0A64D-681C-4112-96F5-1929B80EE92E}" destId="{31F293B0-32C8-4BAB-ABE3-200E97FC9A0D}" srcOrd="0" destOrd="0" presId="urn:microsoft.com/office/officeart/2008/layout/HorizontalMultiLevelHierarchy"/>
    <dgm:cxn modelId="{A0AEAEEC-857B-4CA8-8273-694BC4C462E7}" type="presParOf" srcId="{EBC3E38D-346D-4662-A0BF-752C8A9203DD}" destId="{97680633-0B19-43D0-9765-E46B069EC85E}" srcOrd="1" destOrd="0" presId="urn:microsoft.com/office/officeart/2008/layout/HorizontalMultiLevelHierarchy"/>
    <dgm:cxn modelId="{14CF9A0D-9B02-4070-91DC-93A5B606E6D6}" type="presParOf" srcId="{97680633-0B19-43D0-9765-E46B069EC85E}" destId="{2CDD6874-0169-406A-B32C-98D15E6774AE}" srcOrd="0" destOrd="0" presId="urn:microsoft.com/office/officeart/2008/layout/HorizontalMultiLevelHierarchy"/>
    <dgm:cxn modelId="{92008608-37F2-4B94-97D0-CF59101A8FD6}" type="presParOf" srcId="{97680633-0B19-43D0-9765-E46B069EC85E}" destId="{4164BA53-D5B8-4E67-B05B-E277083CEA7D}" srcOrd="1" destOrd="0" presId="urn:microsoft.com/office/officeart/2008/layout/HorizontalMultiLevelHierarchy"/>
    <dgm:cxn modelId="{D8203275-BF79-4CAE-8A17-EA97D0CBDE0C}" type="presParOf" srcId="{4164BA53-D5B8-4E67-B05B-E277083CEA7D}" destId="{77BBA106-D09E-4B22-8A54-6C6257D7787C}" srcOrd="0" destOrd="0" presId="urn:microsoft.com/office/officeart/2008/layout/HorizontalMultiLevelHierarchy"/>
    <dgm:cxn modelId="{5B45CBA1-78A8-4A10-B75F-0FF222C3369C}" type="presParOf" srcId="{77BBA106-D09E-4B22-8A54-6C6257D7787C}" destId="{FFF2EC14-C2DB-440B-8AE1-98E32FF20CB0}" srcOrd="0" destOrd="0" presId="urn:microsoft.com/office/officeart/2008/layout/HorizontalMultiLevelHierarchy"/>
    <dgm:cxn modelId="{E3BC6898-89E8-4CA5-B6E4-B73782EEAA34}" type="presParOf" srcId="{4164BA53-D5B8-4E67-B05B-E277083CEA7D}" destId="{393DECEE-78A9-413B-8C72-2A9546D18BD5}" srcOrd="1" destOrd="0" presId="urn:microsoft.com/office/officeart/2008/layout/HorizontalMultiLevelHierarchy"/>
    <dgm:cxn modelId="{F662CA49-9131-4603-84BD-C70BC59F3BED}" type="presParOf" srcId="{393DECEE-78A9-413B-8C72-2A9546D18BD5}" destId="{C2651D50-860E-4840-BACE-B04E9642677F}" srcOrd="0" destOrd="0" presId="urn:microsoft.com/office/officeart/2008/layout/HorizontalMultiLevelHierarchy"/>
    <dgm:cxn modelId="{4B3F1537-B759-4A95-8DFD-B319B879D01A}" type="presParOf" srcId="{393DECEE-78A9-413B-8C72-2A9546D18BD5}" destId="{BD257025-9C28-4EA6-93C6-5879FFF9686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A1ED70-D16D-4C36-81EC-0BE80F5381AD}" type="doc">
      <dgm:prSet loTypeId="urn:microsoft.com/office/officeart/2005/8/layout/lProcess3" loCatId="process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E79E80E-009B-480E-AC27-97FB83B512F8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</a:t>
          </a:r>
        </a:p>
      </dgm:t>
    </dgm:pt>
    <dgm:pt modelId="{D3B928E4-096B-4202-A063-295C24E25DE5}" type="parTrans" cxnId="{45150D38-73ED-43F6-8457-8B553FF24D39}">
      <dgm:prSet/>
      <dgm:spPr/>
      <dgm:t>
        <a:bodyPr/>
        <a:lstStyle/>
        <a:p>
          <a:endParaRPr lang="ru-RU"/>
        </a:p>
      </dgm:t>
    </dgm:pt>
    <dgm:pt modelId="{B3FFD84A-5447-459A-875B-B51838094FA0}" type="sibTrans" cxnId="{45150D38-73ED-43F6-8457-8B553FF24D39}">
      <dgm:prSet/>
      <dgm:spPr/>
      <dgm:t>
        <a:bodyPr/>
        <a:lstStyle/>
        <a:p>
          <a:endParaRPr lang="ru-RU"/>
        </a:p>
      </dgm:t>
    </dgm:pt>
    <dgm:pt modelId="{ECE95228-D198-4F3A-AD4C-8FC135663F0C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</a:t>
          </a:r>
        </a:p>
      </dgm:t>
    </dgm:pt>
    <dgm:pt modelId="{A8718FA6-603F-46C8-8F4E-3055DCC2FFE4}" type="parTrans" cxnId="{03BC9743-6299-4E4F-868A-A14924CED34B}">
      <dgm:prSet/>
      <dgm:spPr/>
      <dgm:t>
        <a:bodyPr/>
        <a:lstStyle/>
        <a:p>
          <a:endParaRPr lang="ru-RU"/>
        </a:p>
      </dgm:t>
    </dgm:pt>
    <dgm:pt modelId="{44F3D714-6652-464A-B5F8-E6C2115ACFDD}" type="sibTrans" cxnId="{03BC9743-6299-4E4F-868A-A14924CED34B}">
      <dgm:prSet/>
      <dgm:spPr/>
      <dgm:t>
        <a:bodyPr/>
        <a:lstStyle/>
        <a:p>
          <a:endParaRPr lang="ru-RU"/>
        </a:p>
      </dgm:t>
    </dgm:pt>
    <dgm:pt modelId="{9CC61BD7-8881-4C15-BB91-4E1A82EA2F77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</a:t>
          </a:r>
        </a:p>
      </dgm:t>
    </dgm:pt>
    <dgm:pt modelId="{31EDBA46-8F4A-4331-B41B-B5B1A8251B0F}" type="parTrans" cxnId="{108D2016-82ED-4582-8A2E-CBCB1C1E347C}">
      <dgm:prSet/>
      <dgm:spPr/>
      <dgm:t>
        <a:bodyPr/>
        <a:lstStyle/>
        <a:p>
          <a:endParaRPr lang="ru-RU"/>
        </a:p>
      </dgm:t>
    </dgm:pt>
    <dgm:pt modelId="{C49A7DAD-470A-4237-9E65-1CE0710ECA9C}" type="sibTrans" cxnId="{108D2016-82ED-4582-8A2E-CBCB1C1E347C}">
      <dgm:prSet/>
      <dgm:spPr/>
      <dgm:t>
        <a:bodyPr/>
        <a:lstStyle/>
        <a:p>
          <a:endParaRPr lang="ru-RU"/>
        </a:p>
      </dgm:t>
    </dgm:pt>
    <dgm:pt modelId="{9DAFBB7B-CDE9-4CC1-A7B5-F5E952DEDBB1}">
      <dgm:prSet/>
      <dgm:spPr>
        <a:ln>
          <a:solidFill>
            <a:schemeClr val="accent2">
              <a:lumMod val="50000"/>
              <a:alpha val="90000"/>
            </a:schemeClr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самоорганизация и самоконтроль</a:t>
          </a:r>
        </a:p>
      </dgm:t>
    </dgm:pt>
    <dgm:pt modelId="{7B59FE06-C691-4152-96BF-71D278E5F574}" type="parTrans" cxnId="{95571096-AB88-4308-91FA-E477E8E69C1A}">
      <dgm:prSet/>
      <dgm:spPr/>
      <dgm:t>
        <a:bodyPr/>
        <a:lstStyle/>
        <a:p>
          <a:endParaRPr lang="ru-RU"/>
        </a:p>
      </dgm:t>
    </dgm:pt>
    <dgm:pt modelId="{D58A17AA-A830-498E-8FD6-ADBDBD680054}" type="sibTrans" cxnId="{95571096-AB88-4308-91FA-E477E8E69C1A}">
      <dgm:prSet/>
      <dgm:spPr/>
      <dgm:t>
        <a:bodyPr/>
        <a:lstStyle/>
        <a:p>
          <a:endParaRPr lang="ru-RU"/>
        </a:p>
      </dgm:t>
    </dgm:pt>
    <dgm:pt modelId="{339A1983-A57B-40FF-99FE-130CB736842E}">
      <dgm:prSet/>
      <dgm:spPr>
        <a:ln>
          <a:solidFill>
            <a:schemeClr val="accent2">
              <a:lumMod val="50000"/>
              <a:alpha val="90000"/>
            </a:schemeClr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умение работать в команде</a:t>
          </a:r>
        </a:p>
      </dgm:t>
    </dgm:pt>
    <dgm:pt modelId="{92112076-4691-46B3-8A32-19923643441D}" type="parTrans" cxnId="{C3D3D586-D981-4711-982A-6B6B3305CBFB}">
      <dgm:prSet/>
      <dgm:spPr/>
      <dgm:t>
        <a:bodyPr/>
        <a:lstStyle/>
        <a:p>
          <a:endParaRPr lang="ru-RU"/>
        </a:p>
      </dgm:t>
    </dgm:pt>
    <dgm:pt modelId="{1749EBAB-233A-418D-9C5A-94E63BA7F15B}" type="sibTrans" cxnId="{C3D3D586-D981-4711-982A-6B6B3305CBFB}">
      <dgm:prSet/>
      <dgm:spPr/>
      <dgm:t>
        <a:bodyPr/>
        <a:lstStyle/>
        <a:p>
          <a:endParaRPr lang="ru-RU"/>
        </a:p>
      </dgm:t>
    </dgm:pt>
    <dgm:pt modelId="{81B04DF6-E64F-42A5-BCBD-03FC98FF9498}">
      <dgm:prSet/>
      <dgm:spPr>
        <a:ln>
          <a:solidFill>
            <a:schemeClr val="accent2">
              <a:lumMod val="50000"/>
              <a:alpha val="90000"/>
            </a:schemeClr>
          </a:solidFill>
        </a:ln>
      </dgm:spPr>
      <dgm:t>
        <a:bodyPr/>
        <a:lstStyle/>
        <a:p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общеучебные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действия,  критическое мышление</a:t>
          </a:r>
        </a:p>
      </dgm:t>
    </dgm:pt>
    <dgm:pt modelId="{0252342C-1CE3-490C-9462-7306F3779F47}" type="parTrans" cxnId="{2A089BB9-D532-49F3-AFED-957D27738B79}">
      <dgm:prSet/>
      <dgm:spPr/>
      <dgm:t>
        <a:bodyPr/>
        <a:lstStyle/>
        <a:p>
          <a:endParaRPr lang="ru-RU"/>
        </a:p>
      </dgm:t>
    </dgm:pt>
    <dgm:pt modelId="{A6BDA8F5-0028-4C91-9D4D-F566F110E3E5}" type="sibTrans" cxnId="{2A089BB9-D532-49F3-AFED-957D27738B79}">
      <dgm:prSet/>
      <dgm:spPr/>
      <dgm:t>
        <a:bodyPr/>
        <a:lstStyle/>
        <a:p>
          <a:endParaRPr lang="ru-RU"/>
        </a:p>
      </dgm:t>
    </dgm:pt>
    <dgm:pt modelId="{6CD09D31-6775-48E1-A0B6-40D15767040C}" type="pres">
      <dgm:prSet presAssocID="{DEA1ED70-D16D-4C36-81EC-0BE80F5381A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1EE0DFC-1239-4267-A368-F10717BCA9A1}" type="pres">
      <dgm:prSet presAssocID="{6E79E80E-009B-480E-AC27-97FB83B512F8}" presName="horFlow" presStyleCnt="0"/>
      <dgm:spPr/>
    </dgm:pt>
    <dgm:pt modelId="{1C1319D0-2CD6-47A5-B8DD-A064C334F282}" type="pres">
      <dgm:prSet presAssocID="{6E79E80E-009B-480E-AC27-97FB83B512F8}" presName="bigChev" presStyleLbl="node1" presStyleIdx="0" presStyleCnt="3"/>
      <dgm:spPr/>
    </dgm:pt>
    <dgm:pt modelId="{85132301-D2DD-429D-B4CB-BB2EF7012A9E}" type="pres">
      <dgm:prSet presAssocID="{7B59FE06-C691-4152-96BF-71D278E5F574}" presName="parTrans" presStyleCnt="0"/>
      <dgm:spPr/>
    </dgm:pt>
    <dgm:pt modelId="{15893CD0-7F22-4154-9795-4C169AB9CC0A}" type="pres">
      <dgm:prSet presAssocID="{9DAFBB7B-CDE9-4CC1-A7B5-F5E952DEDBB1}" presName="node" presStyleLbl="alignAccFollowNode1" presStyleIdx="0" presStyleCnt="3">
        <dgm:presLayoutVars>
          <dgm:bulletEnabled val="1"/>
        </dgm:presLayoutVars>
      </dgm:prSet>
      <dgm:spPr/>
    </dgm:pt>
    <dgm:pt modelId="{8342DD76-2E5C-40F2-83C1-F3597A2876BB}" type="pres">
      <dgm:prSet presAssocID="{6E79E80E-009B-480E-AC27-97FB83B512F8}" presName="vSp" presStyleCnt="0"/>
      <dgm:spPr/>
    </dgm:pt>
    <dgm:pt modelId="{2D1BD3E4-577A-49F9-9B02-6DFECE4DCF83}" type="pres">
      <dgm:prSet presAssocID="{ECE95228-D198-4F3A-AD4C-8FC135663F0C}" presName="horFlow" presStyleCnt="0"/>
      <dgm:spPr/>
    </dgm:pt>
    <dgm:pt modelId="{4DFAE134-332E-4182-B4F5-67B62BB0CA70}" type="pres">
      <dgm:prSet presAssocID="{ECE95228-D198-4F3A-AD4C-8FC135663F0C}" presName="bigChev" presStyleLbl="node1" presStyleIdx="1" presStyleCnt="3" custScaleX="124817"/>
      <dgm:spPr/>
    </dgm:pt>
    <dgm:pt modelId="{75E1CC1E-3D1F-4129-A657-5B3544994EF1}" type="pres">
      <dgm:prSet presAssocID="{92112076-4691-46B3-8A32-19923643441D}" presName="parTrans" presStyleCnt="0"/>
      <dgm:spPr/>
    </dgm:pt>
    <dgm:pt modelId="{CF7A1B14-3F99-4676-9A74-9F2710469A38}" type="pres">
      <dgm:prSet presAssocID="{339A1983-A57B-40FF-99FE-130CB736842E}" presName="node" presStyleLbl="alignAccFollowNode1" presStyleIdx="1" presStyleCnt="3">
        <dgm:presLayoutVars>
          <dgm:bulletEnabled val="1"/>
        </dgm:presLayoutVars>
      </dgm:prSet>
      <dgm:spPr/>
    </dgm:pt>
    <dgm:pt modelId="{DD616C0D-C15D-4704-ADA9-3F2BA23E4521}" type="pres">
      <dgm:prSet presAssocID="{ECE95228-D198-4F3A-AD4C-8FC135663F0C}" presName="vSp" presStyleCnt="0"/>
      <dgm:spPr/>
    </dgm:pt>
    <dgm:pt modelId="{EC7A217B-50C5-44C2-A86D-3C1075A9D3DD}" type="pres">
      <dgm:prSet presAssocID="{9CC61BD7-8881-4C15-BB91-4E1A82EA2F77}" presName="horFlow" presStyleCnt="0"/>
      <dgm:spPr/>
    </dgm:pt>
    <dgm:pt modelId="{B521C71E-A1CA-44F4-8632-961A061FE80F}" type="pres">
      <dgm:prSet presAssocID="{9CC61BD7-8881-4C15-BB91-4E1A82EA2F77}" presName="bigChev" presStyleLbl="node1" presStyleIdx="2" presStyleCnt="3" custScaleX="111140"/>
      <dgm:spPr/>
    </dgm:pt>
    <dgm:pt modelId="{C87C677B-E5E6-41C8-A7B1-D7297BEB4404}" type="pres">
      <dgm:prSet presAssocID="{0252342C-1CE3-490C-9462-7306F3779F47}" presName="parTrans" presStyleCnt="0"/>
      <dgm:spPr/>
    </dgm:pt>
    <dgm:pt modelId="{D9102FD4-D995-4C54-8C85-BDC5A0967DCD}" type="pres">
      <dgm:prSet presAssocID="{81B04DF6-E64F-42A5-BCBD-03FC98FF9498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3FF3C0F-F3D9-4D28-8BCE-C67AEA47EBCB}" type="presOf" srcId="{9CC61BD7-8881-4C15-BB91-4E1A82EA2F77}" destId="{B521C71E-A1CA-44F4-8632-961A061FE80F}" srcOrd="0" destOrd="0" presId="urn:microsoft.com/office/officeart/2005/8/layout/lProcess3"/>
    <dgm:cxn modelId="{108D2016-82ED-4582-8A2E-CBCB1C1E347C}" srcId="{DEA1ED70-D16D-4C36-81EC-0BE80F5381AD}" destId="{9CC61BD7-8881-4C15-BB91-4E1A82EA2F77}" srcOrd="2" destOrd="0" parTransId="{31EDBA46-8F4A-4331-B41B-B5B1A8251B0F}" sibTransId="{C49A7DAD-470A-4237-9E65-1CE0710ECA9C}"/>
    <dgm:cxn modelId="{BB38C920-80BE-46B5-8638-B6CED92E7277}" type="presOf" srcId="{339A1983-A57B-40FF-99FE-130CB736842E}" destId="{CF7A1B14-3F99-4676-9A74-9F2710469A38}" srcOrd="0" destOrd="0" presId="urn:microsoft.com/office/officeart/2005/8/layout/lProcess3"/>
    <dgm:cxn modelId="{1C25DF21-CBE9-48C4-A5B1-F267C41170B4}" type="presOf" srcId="{6E79E80E-009B-480E-AC27-97FB83B512F8}" destId="{1C1319D0-2CD6-47A5-B8DD-A064C334F282}" srcOrd="0" destOrd="0" presId="urn:microsoft.com/office/officeart/2005/8/layout/lProcess3"/>
    <dgm:cxn modelId="{B09DCC29-09C6-48F7-8F2E-98A4464C7976}" type="presOf" srcId="{ECE95228-D198-4F3A-AD4C-8FC135663F0C}" destId="{4DFAE134-332E-4182-B4F5-67B62BB0CA70}" srcOrd="0" destOrd="0" presId="urn:microsoft.com/office/officeart/2005/8/layout/lProcess3"/>
    <dgm:cxn modelId="{45150D38-73ED-43F6-8457-8B553FF24D39}" srcId="{DEA1ED70-D16D-4C36-81EC-0BE80F5381AD}" destId="{6E79E80E-009B-480E-AC27-97FB83B512F8}" srcOrd="0" destOrd="0" parTransId="{D3B928E4-096B-4202-A063-295C24E25DE5}" sibTransId="{B3FFD84A-5447-459A-875B-B51838094FA0}"/>
    <dgm:cxn modelId="{49BBB05C-154A-4B56-90D3-4B23E1B445DD}" type="presOf" srcId="{9DAFBB7B-CDE9-4CC1-A7B5-F5E952DEDBB1}" destId="{15893CD0-7F22-4154-9795-4C169AB9CC0A}" srcOrd="0" destOrd="0" presId="urn:microsoft.com/office/officeart/2005/8/layout/lProcess3"/>
    <dgm:cxn modelId="{03BC9743-6299-4E4F-868A-A14924CED34B}" srcId="{DEA1ED70-D16D-4C36-81EC-0BE80F5381AD}" destId="{ECE95228-D198-4F3A-AD4C-8FC135663F0C}" srcOrd="1" destOrd="0" parTransId="{A8718FA6-603F-46C8-8F4E-3055DCC2FFE4}" sibTransId="{44F3D714-6652-464A-B5F8-E6C2115ACFDD}"/>
    <dgm:cxn modelId="{C3D3D586-D981-4711-982A-6B6B3305CBFB}" srcId="{ECE95228-D198-4F3A-AD4C-8FC135663F0C}" destId="{339A1983-A57B-40FF-99FE-130CB736842E}" srcOrd="0" destOrd="0" parTransId="{92112076-4691-46B3-8A32-19923643441D}" sibTransId="{1749EBAB-233A-418D-9C5A-94E63BA7F15B}"/>
    <dgm:cxn modelId="{95571096-AB88-4308-91FA-E477E8E69C1A}" srcId="{6E79E80E-009B-480E-AC27-97FB83B512F8}" destId="{9DAFBB7B-CDE9-4CC1-A7B5-F5E952DEDBB1}" srcOrd="0" destOrd="0" parTransId="{7B59FE06-C691-4152-96BF-71D278E5F574}" sibTransId="{D58A17AA-A830-498E-8FD6-ADBDBD680054}"/>
    <dgm:cxn modelId="{2A089BB9-D532-49F3-AFED-957D27738B79}" srcId="{9CC61BD7-8881-4C15-BB91-4E1A82EA2F77}" destId="{81B04DF6-E64F-42A5-BCBD-03FC98FF9498}" srcOrd="0" destOrd="0" parTransId="{0252342C-1CE3-490C-9462-7306F3779F47}" sibTransId="{A6BDA8F5-0028-4C91-9D4D-F566F110E3E5}"/>
    <dgm:cxn modelId="{2DCACBD4-3E3F-4C91-A8C6-AF9371D8D2DB}" type="presOf" srcId="{81B04DF6-E64F-42A5-BCBD-03FC98FF9498}" destId="{D9102FD4-D995-4C54-8C85-BDC5A0967DCD}" srcOrd="0" destOrd="0" presId="urn:microsoft.com/office/officeart/2005/8/layout/lProcess3"/>
    <dgm:cxn modelId="{DAB6FDDD-B270-4FAE-8D91-0CEBC2025047}" type="presOf" srcId="{DEA1ED70-D16D-4C36-81EC-0BE80F5381AD}" destId="{6CD09D31-6775-48E1-A0B6-40D15767040C}" srcOrd="0" destOrd="0" presId="urn:microsoft.com/office/officeart/2005/8/layout/lProcess3"/>
    <dgm:cxn modelId="{BF372102-B437-4B61-A5BA-7FDDB1865345}" type="presParOf" srcId="{6CD09D31-6775-48E1-A0B6-40D15767040C}" destId="{51EE0DFC-1239-4267-A368-F10717BCA9A1}" srcOrd="0" destOrd="0" presId="urn:microsoft.com/office/officeart/2005/8/layout/lProcess3"/>
    <dgm:cxn modelId="{B616E88F-1BAD-4944-BF48-F9C12C96AD43}" type="presParOf" srcId="{51EE0DFC-1239-4267-A368-F10717BCA9A1}" destId="{1C1319D0-2CD6-47A5-B8DD-A064C334F282}" srcOrd="0" destOrd="0" presId="urn:microsoft.com/office/officeart/2005/8/layout/lProcess3"/>
    <dgm:cxn modelId="{E4AB0236-BEF0-4473-9782-DB8F0E90C8F9}" type="presParOf" srcId="{51EE0DFC-1239-4267-A368-F10717BCA9A1}" destId="{85132301-D2DD-429D-B4CB-BB2EF7012A9E}" srcOrd="1" destOrd="0" presId="urn:microsoft.com/office/officeart/2005/8/layout/lProcess3"/>
    <dgm:cxn modelId="{62C37835-6769-4E71-B572-A4CCA8104A3D}" type="presParOf" srcId="{51EE0DFC-1239-4267-A368-F10717BCA9A1}" destId="{15893CD0-7F22-4154-9795-4C169AB9CC0A}" srcOrd="2" destOrd="0" presId="urn:microsoft.com/office/officeart/2005/8/layout/lProcess3"/>
    <dgm:cxn modelId="{04BD0786-C6AE-40E8-B2D6-5DA58E8DEE0F}" type="presParOf" srcId="{6CD09D31-6775-48E1-A0B6-40D15767040C}" destId="{8342DD76-2E5C-40F2-83C1-F3597A2876BB}" srcOrd="1" destOrd="0" presId="urn:microsoft.com/office/officeart/2005/8/layout/lProcess3"/>
    <dgm:cxn modelId="{5ED43561-DEFC-44B9-B616-3DA82386A09C}" type="presParOf" srcId="{6CD09D31-6775-48E1-A0B6-40D15767040C}" destId="{2D1BD3E4-577A-49F9-9B02-6DFECE4DCF83}" srcOrd="2" destOrd="0" presId="urn:microsoft.com/office/officeart/2005/8/layout/lProcess3"/>
    <dgm:cxn modelId="{00334D67-C062-4A73-A7A8-989DCBAF5F89}" type="presParOf" srcId="{2D1BD3E4-577A-49F9-9B02-6DFECE4DCF83}" destId="{4DFAE134-332E-4182-B4F5-67B62BB0CA70}" srcOrd="0" destOrd="0" presId="urn:microsoft.com/office/officeart/2005/8/layout/lProcess3"/>
    <dgm:cxn modelId="{206B3049-0808-4DF9-A55F-C7447F0B3234}" type="presParOf" srcId="{2D1BD3E4-577A-49F9-9B02-6DFECE4DCF83}" destId="{75E1CC1E-3D1F-4129-A657-5B3544994EF1}" srcOrd="1" destOrd="0" presId="urn:microsoft.com/office/officeart/2005/8/layout/lProcess3"/>
    <dgm:cxn modelId="{C0DE4AC5-67F2-47C7-BAAE-2DC67E6B6749}" type="presParOf" srcId="{2D1BD3E4-577A-49F9-9B02-6DFECE4DCF83}" destId="{CF7A1B14-3F99-4676-9A74-9F2710469A38}" srcOrd="2" destOrd="0" presId="urn:microsoft.com/office/officeart/2005/8/layout/lProcess3"/>
    <dgm:cxn modelId="{956CA447-622D-4EDA-9792-CF63CCC0E0CC}" type="presParOf" srcId="{6CD09D31-6775-48E1-A0B6-40D15767040C}" destId="{DD616C0D-C15D-4704-ADA9-3F2BA23E4521}" srcOrd="3" destOrd="0" presId="urn:microsoft.com/office/officeart/2005/8/layout/lProcess3"/>
    <dgm:cxn modelId="{121BD754-BE23-4465-85CA-2A8728D128AF}" type="presParOf" srcId="{6CD09D31-6775-48E1-A0B6-40D15767040C}" destId="{EC7A217B-50C5-44C2-A86D-3C1075A9D3DD}" srcOrd="4" destOrd="0" presId="urn:microsoft.com/office/officeart/2005/8/layout/lProcess3"/>
    <dgm:cxn modelId="{B3FA6B72-EF9E-4CE8-A184-FB83B9F2A35A}" type="presParOf" srcId="{EC7A217B-50C5-44C2-A86D-3C1075A9D3DD}" destId="{B521C71E-A1CA-44F4-8632-961A061FE80F}" srcOrd="0" destOrd="0" presId="urn:microsoft.com/office/officeart/2005/8/layout/lProcess3"/>
    <dgm:cxn modelId="{808BD2C9-34FB-4533-8BBB-C1C3EC2DBC81}" type="presParOf" srcId="{EC7A217B-50C5-44C2-A86D-3C1075A9D3DD}" destId="{C87C677B-E5E6-41C8-A7B1-D7297BEB4404}" srcOrd="1" destOrd="0" presId="urn:microsoft.com/office/officeart/2005/8/layout/lProcess3"/>
    <dgm:cxn modelId="{AAC98E88-3EA5-4EFA-BC8F-1E6592A19B79}" type="presParOf" srcId="{EC7A217B-50C5-44C2-A86D-3C1075A9D3DD}" destId="{D9102FD4-D995-4C54-8C85-BDC5A0967DC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744F4E-9AC9-4DC6-951A-659F6A18CCF1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6A8ADA-AA06-4B3F-AFA4-F946EB4C2A48}">
      <dgm:prSet phldrT="[Текст]" custT="1"/>
      <dgm:spPr/>
      <dgm:t>
        <a:bodyPr/>
        <a:lstStyle/>
        <a:p>
          <a:r>
            <a:rPr lang="ru-RU" sz="2400" b="1" dirty="0"/>
            <a:t>Направления</a:t>
          </a:r>
        </a:p>
        <a:p>
          <a:r>
            <a:rPr lang="ru-RU" sz="2400" b="1" dirty="0"/>
            <a:t>формирования ФГ</a:t>
          </a:r>
        </a:p>
      </dgm:t>
    </dgm:pt>
    <dgm:pt modelId="{16BE3E4E-5CD7-43E6-BF83-239EAB77FDE3}" type="parTrans" cxnId="{85AD6369-18BE-47AD-8A78-20AE496C02BA}">
      <dgm:prSet/>
      <dgm:spPr/>
      <dgm:t>
        <a:bodyPr/>
        <a:lstStyle/>
        <a:p>
          <a:endParaRPr lang="ru-RU"/>
        </a:p>
      </dgm:t>
    </dgm:pt>
    <dgm:pt modelId="{F4ADCA22-A054-42CE-974B-4AE72559D355}" type="sibTrans" cxnId="{85AD6369-18BE-47AD-8A78-20AE496C02BA}">
      <dgm:prSet/>
      <dgm:spPr/>
      <dgm:t>
        <a:bodyPr/>
        <a:lstStyle/>
        <a:p>
          <a:endParaRPr lang="ru-RU"/>
        </a:p>
      </dgm:t>
    </dgm:pt>
    <dgm:pt modelId="{2D531CA6-0788-445A-B83B-955ED811FC90}">
      <dgm:prSet phldrT="[Текст]"/>
      <dgm:spPr/>
      <dgm:t>
        <a:bodyPr/>
        <a:lstStyle/>
        <a:p>
          <a:r>
            <a:rPr lang="ru-RU" b="1" dirty="0"/>
            <a:t>Ежедневная работа учителя в рамках учебного процесса</a:t>
          </a:r>
        </a:p>
      </dgm:t>
    </dgm:pt>
    <dgm:pt modelId="{746AA539-6E7D-4CA4-9A38-010FD9AD8248}" type="parTrans" cxnId="{9C1A7DC5-CE29-47B9-A94D-FF1973CD9D0E}">
      <dgm:prSet/>
      <dgm:spPr/>
      <dgm:t>
        <a:bodyPr/>
        <a:lstStyle/>
        <a:p>
          <a:endParaRPr lang="ru-RU"/>
        </a:p>
      </dgm:t>
    </dgm:pt>
    <dgm:pt modelId="{53EE0246-9616-4D08-AAA4-0196299BDB99}" type="sibTrans" cxnId="{9C1A7DC5-CE29-47B9-A94D-FF1973CD9D0E}">
      <dgm:prSet/>
      <dgm:spPr/>
      <dgm:t>
        <a:bodyPr/>
        <a:lstStyle/>
        <a:p>
          <a:endParaRPr lang="ru-RU"/>
        </a:p>
      </dgm:t>
    </dgm:pt>
    <dgm:pt modelId="{6237B4E3-7F2C-423D-A4C2-0707EE768F60}">
      <dgm:prSet phldrT="[Текст]"/>
      <dgm:spPr/>
      <dgm:t>
        <a:bodyPr/>
        <a:lstStyle/>
        <a:p>
          <a:r>
            <a:rPr lang="ru-RU" b="1" dirty="0"/>
            <a:t>Дополнительное и предпрофессиональное образование</a:t>
          </a:r>
        </a:p>
      </dgm:t>
    </dgm:pt>
    <dgm:pt modelId="{77A32425-431E-4273-9C58-E84D94C663DA}" type="parTrans" cxnId="{ACA316F4-FDEA-4537-BECF-F2059433F951}">
      <dgm:prSet/>
      <dgm:spPr/>
      <dgm:t>
        <a:bodyPr/>
        <a:lstStyle/>
        <a:p>
          <a:endParaRPr lang="ru-RU"/>
        </a:p>
      </dgm:t>
    </dgm:pt>
    <dgm:pt modelId="{DAE5BCE1-460C-4C1D-BC6A-5536BCB7A24F}" type="sibTrans" cxnId="{ACA316F4-FDEA-4537-BECF-F2059433F951}">
      <dgm:prSet/>
      <dgm:spPr/>
      <dgm:t>
        <a:bodyPr/>
        <a:lstStyle/>
        <a:p>
          <a:endParaRPr lang="ru-RU"/>
        </a:p>
      </dgm:t>
    </dgm:pt>
    <dgm:pt modelId="{A583505E-952C-4524-AE87-4155200823E9}">
      <dgm:prSet/>
      <dgm:spPr/>
      <dgm:t>
        <a:bodyPr/>
        <a:lstStyle/>
        <a:p>
          <a:r>
            <a:rPr lang="ru-RU" b="1" dirty="0"/>
            <a:t>Процесс формирования ФГ должен быть «вшит» в учебную программу</a:t>
          </a:r>
        </a:p>
      </dgm:t>
    </dgm:pt>
    <dgm:pt modelId="{07B386B2-4AC7-4784-864F-3A1B00D74F58}" type="parTrans" cxnId="{E3A00A91-7E52-4749-AFE1-0438EE739594}">
      <dgm:prSet/>
      <dgm:spPr/>
      <dgm:t>
        <a:bodyPr/>
        <a:lstStyle/>
        <a:p>
          <a:endParaRPr lang="ru-RU"/>
        </a:p>
      </dgm:t>
    </dgm:pt>
    <dgm:pt modelId="{D14924A9-8ACC-4022-8520-81295BE3AB02}" type="sibTrans" cxnId="{E3A00A91-7E52-4749-AFE1-0438EE739594}">
      <dgm:prSet/>
      <dgm:spPr/>
      <dgm:t>
        <a:bodyPr/>
        <a:lstStyle/>
        <a:p>
          <a:endParaRPr lang="ru-RU"/>
        </a:p>
      </dgm:t>
    </dgm:pt>
    <dgm:pt modelId="{B943FA5A-82CA-4AD3-902A-AEFE9BF7B033}" type="pres">
      <dgm:prSet presAssocID="{48744F4E-9AC9-4DC6-951A-659F6A18CCF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CDAE3A-6320-40CE-8FC8-4607FB8463EB}" type="pres">
      <dgm:prSet presAssocID="{9B6A8ADA-AA06-4B3F-AFA4-F946EB4C2A48}" presName="hierRoot1" presStyleCnt="0">
        <dgm:presLayoutVars>
          <dgm:hierBranch val="init"/>
        </dgm:presLayoutVars>
      </dgm:prSet>
      <dgm:spPr/>
    </dgm:pt>
    <dgm:pt modelId="{2C52B21F-75C5-409C-8205-7F74A202544B}" type="pres">
      <dgm:prSet presAssocID="{9B6A8ADA-AA06-4B3F-AFA4-F946EB4C2A48}" presName="rootComposite1" presStyleCnt="0"/>
      <dgm:spPr/>
    </dgm:pt>
    <dgm:pt modelId="{B3EAE99A-6D52-4265-B8DA-BDD859530B8F}" type="pres">
      <dgm:prSet presAssocID="{9B6A8ADA-AA06-4B3F-AFA4-F946EB4C2A48}" presName="rootText1" presStyleLbl="alignAcc1" presStyleIdx="0" presStyleCnt="0">
        <dgm:presLayoutVars>
          <dgm:chPref val="3"/>
        </dgm:presLayoutVars>
      </dgm:prSet>
      <dgm:spPr/>
    </dgm:pt>
    <dgm:pt modelId="{CEF689BD-E236-4CFD-85A5-D92A208664A1}" type="pres">
      <dgm:prSet presAssocID="{9B6A8ADA-AA06-4B3F-AFA4-F946EB4C2A48}" presName="topArc1" presStyleLbl="parChTrans1D1" presStyleIdx="0" presStyleCnt="8"/>
      <dgm:spPr/>
    </dgm:pt>
    <dgm:pt modelId="{313D4D60-2598-40FC-9707-28F045393D92}" type="pres">
      <dgm:prSet presAssocID="{9B6A8ADA-AA06-4B3F-AFA4-F946EB4C2A48}" presName="bottomArc1" presStyleLbl="parChTrans1D1" presStyleIdx="1" presStyleCnt="8"/>
      <dgm:spPr/>
    </dgm:pt>
    <dgm:pt modelId="{14F19034-EB74-40F5-B98D-50E48DAF4B9C}" type="pres">
      <dgm:prSet presAssocID="{9B6A8ADA-AA06-4B3F-AFA4-F946EB4C2A48}" presName="topConnNode1" presStyleLbl="node1" presStyleIdx="0" presStyleCnt="0"/>
      <dgm:spPr/>
    </dgm:pt>
    <dgm:pt modelId="{8A953B23-E5A5-4AF6-A4F7-B3D9B520003D}" type="pres">
      <dgm:prSet presAssocID="{9B6A8ADA-AA06-4B3F-AFA4-F946EB4C2A48}" presName="hierChild2" presStyleCnt="0"/>
      <dgm:spPr/>
    </dgm:pt>
    <dgm:pt modelId="{62D297B7-D712-4371-896B-736751A0588F}" type="pres">
      <dgm:prSet presAssocID="{746AA539-6E7D-4CA4-9A38-010FD9AD8248}" presName="Name28" presStyleLbl="parChTrans1D2" presStyleIdx="0" presStyleCnt="2"/>
      <dgm:spPr/>
    </dgm:pt>
    <dgm:pt modelId="{2A631ECB-5122-436B-9D91-7372223555D5}" type="pres">
      <dgm:prSet presAssocID="{2D531CA6-0788-445A-B83B-955ED811FC90}" presName="hierRoot2" presStyleCnt="0">
        <dgm:presLayoutVars>
          <dgm:hierBranch val="init"/>
        </dgm:presLayoutVars>
      </dgm:prSet>
      <dgm:spPr/>
    </dgm:pt>
    <dgm:pt modelId="{64231816-7AE2-462C-8FD4-78354AEA4B13}" type="pres">
      <dgm:prSet presAssocID="{2D531CA6-0788-445A-B83B-955ED811FC90}" presName="rootComposite2" presStyleCnt="0"/>
      <dgm:spPr/>
    </dgm:pt>
    <dgm:pt modelId="{93E1447B-45BF-4312-8631-345464528D29}" type="pres">
      <dgm:prSet presAssocID="{2D531CA6-0788-445A-B83B-955ED811FC90}" presName="rootText2" presStyleLbl="alignAcc1" presStyleIdx="0" presStyleCnt="0">
        <dgm:presLayoutVars>
          <dgm:chPref val="3"/>
        </dgm:presLayoutVars>
      </dgm:prSet>
      <dgm:spPr/>
    </dgm:pt>
    <dgm:pt modelId="{BE766FB9-1F62-47BC-B8C8-4A749220566D}" type="pres">
      <dgm:prSet presAssocID="{2D531CA6-0788-445A-B83B-955ED811FC90}" presName="topArc2" presStyleLbl="parChTrans1D1" presStyleIdx="2" presStyleCnt="8"/>
      <dgm:spPr/>
    </dgm:pt>
    <dgm:pt modelId="{C8007DB1-11E0-4035-AC68-6CB90F6A33DA}" type="pres">
      <dgm:prSet presAssocID="{2D531CA6-0788-445A-B83B-955ED811FC90}" presName="bottomArc2" presStyleLbl="parChTrans1D1" presStyleIdx="3" presStyleCnt="8"/>
      <dgm:spPr/>
    </dgm:pt>
    <dgm:pt modelId="{EF09B880-64B3-4A11-8F78-0F822F331E11}" type="pres">
      <dgm:prSet presAssocID="{2D531CA6-0788-445A-B83B-955ED811FC90}" presName="topConnNode2" presStyleLbl="node2" presStyleIdx="0" presStyleCnt="0"/>
      <dgm:spPr/>
    </dgm:pt>
    <dgm:pt modelId="{639409CA-7A3D-4C3F-83D1-340F78DCC7F0}" type="pres">
      <dgm:prSet presAssocID="{2D531CA6-0788-445A-B83B-955ED811FC90}" presName="hierChild4" presStyleCnt="0"/>
      <dgm:spPr/>
    </dgm:pt>
    <dgm:pt modelId="{9E604D78-0709-48E4-B91A-D3DC141D76CE}" type="pres">
      <dgm:prSet presAssocID="{07B386B2-4AC7-4784-864F-3A1B00D74F58}" presName="Name28" presStyleLbl="parChTrans1D3" presStyleIdx="0" presStyleCnt="1"/>
      <dgm:spPr/>
    </dgm:pt>
    <dgm:pt modelId="{E3CD11DE-0764-4572-B74A-7929C476C644}" type="pres">
      <dgm:prSet presAssocID="{A583505E-952C-4524-AE87-4155200823E9}" presName="hierRoot2" presStyleCnt="0">
        <dgm:presLayoutVars>
          <dgm:hierBranch val="init"/>
        </dgm:presLayoutVars>
      </dgm:prSet>
      <dgm:spPr/>
    </dgm:pt>
    <dgm:pt modelId="{6B17C2AF-5775-4EDF-84B7-7A773B443BB9}" type="pres">
      <dgm:prSet presAssocID="{A583505E-952C-4524-AE87-4155200823E9}" presName="rootComposite2" presStyleCnt="0"/>
      <dgm:spPr/>
    </dgm:pt>
    <dgm:pt modelId="{D7F55DF7-90D3-4A80-A68E-FFE73FF3B344}" type="pres">
      <dgm:prSet presAssocID="{A583505E-952C-4524-AE87-4155200823E9}" presName="rootText2" presStyleLbl="alignAcc1" presStyleIdx="0" presStyleCnt="0">
        <dgm:presLayoutVars>
          <dgm:chPref val="3"/>
        </dgm:presLayoutVars>
      </dgm:prSet>
      <dgm:spPr/>
    </dgm:pt>
    <dgm:pt modelId="{DCB38092-B2CC-4D87-879B-1A733E912F93}" type="pres">
      <dgm:prSet presAssocID="{A583505E-952C-4524-AE87-4155200823E9}" presName="topArc2" presStyleLbl="parChTrans1D1" presStyleIdx="4" presStyleCnt="8"/>
      <dgm:spPr/>
    </dgm:pt>
    <dgm:pt modelId="{01EB3898-EF61-4091-A48B-B547DD2F34B1}" type="pres">
      <dgm:prSet presAssocID="{A583505E-952C-4524-AE87-4155200823E9}" presName="bottomArc2" presStyleLbl="parChTrans1D1" presStyleIdx="5" presStyleCnt="8"/>
      <dgm:spPr/>
    </dgm:pt>
    <dgm:pt modelId="{25CA284C-493F-4EBE-A112-C14251DA9757}" type="pres">
      <dgm:prSet presAssocID="{A583505E-952C-4524-AE87-4155200823E9}" presName="topConnNode2" presStyleLbl="node3" presStyleIdx="0" presStyleCnt="0"/>
      <dgm:spPr/>
    </dgm:pt>
    <dgm:pt modelId="{31585906-FA08-41DA-9FB7-3791CAB9A488}" type="pres">
      <dgm:prSet presAssocID="{A583505E-952C-4524-AE87-4155200823E9}" presName="hierChild4" presStyleCnt="0"/>
      <dgm:spPr/>
    </dgm:pt>
    <dgm:pt modelId="{70904533-A070-4292-A496-FB7D3BC45B5A}" type="pres">
      <dgm:prSet presAssocID="{A583505E-952C-4524-AE87-4155200823E9}" presName="hierChild5" presStyleCnt="0"/>
      <dgm:spPr/>
    </dgm:pt>
    <dgm:pt modelId="{614B490B-66C8-4B07-AF94-5BC6CFBCABA7}" type="pres">
      <dgm:prSet presAssocID="{2D531CA6-0788-445A-B83B-955ED811FC90}" presName="hierChild5" presStyleCnt="0"/>
      <dgm:spPr/>
    </dgm:pt>
    <dgm:pt modelId="{6D29CB64-56C5-473A-8848-6658933CAD4E}" type="pres">
      <dgm:prSet presAssocID="{77A32425-431E-4273-9C58-E84D94C663DA}" presName="Name28" presStyleLbl="parChTrans1D2" presStyleIdx="1" presStyleCnt="2"/>
      <dgm:spPr/>
    </dgm:pt>
    <dgm:pt modelId="{2430E673-035F-4F1F-B6B6-CC8210555B72}" type="pres">
      <dgm:prSet presAssocID="{6237B4E3-7F2C-423D-A4C2-0707EE768F60}" presName="hierRoot2" presStyleCnt="0">
        <dgm:presLayoutVars>
          <dgm:hierBranch val="init"/>
        </dgm:presLayoutVars>
      </dgm:prSet>
      <dgm:spPr/>
    </dgm:pt>
    <dgm:pt modelId="{6008A497-5E8F-4BCE-9F18-94086B49EBE5}" type="pres">
      <dgm:prSet presAssocID="{6237B4E3-7F2C-423D-A4C2-0707EE768F60}" presName="rootComposite2" presStyleCnt="0"/>
      <dgm:spPr/>
    </dgm:pt>
    <dgm:pt modelId="{8F9B755F-9208-411D-8BBE-F602D1E00143}" type="pres">
      <dgm:prSet presAssocID="{6237B4E3-7F2C-423D-A4C2-0707EE768F60}" presName="rootText2" presStyleLbl="alignAcc1" presStyleIdx="0" presStyleCnt="0">
        <dgm:presLayoutVars>
          <dgm:chPref val="3"/>
        </dgm:presLayoutVars>
      </dgm:prSet>
      <dgm:spPr/>
    </dgm:pt>
    <dgm:pt modelId="{087DE792-3357-4A0E-A735-A986A02F189F}" type="pres">
      <dgm:prSet presAssocID="{6237B4E3-7F2C-423D-A4C2-0707EE768F60}" presName="topArc2" presStyleLbl="parChTrans1D1" presStyleIdx="6" presStyleCnt="8"/>
      <dgm:spPr/>
    </dgm:pt>
    <dgm:pt modelId="{7B12695D-144D-489B-8463-4A8A95EB55B0}" type="pres">
      <dgm:prSet presAssocID="{6237B4E3-7F2C-423D-A4C2-0707EE768F60}" presName="bottomArc2" presStyleLbl="parChTrans1D1" presStyleIdx="7" presStyleCnt="8"/>
      <dgm:spPr/>
    </dgm:pt>
    <dgm:pt modelId="{FECB596B-A25B-4D58-A8B2-70D621588E94}" type="pres">
      <dgm:prSet presAssocID="{6237B4E3-7F2C-423D-A4C2-0707EE768F60}" presName="topConnNode2" presStyleLbl="node2" presStyleIdx="0" presStyleCnt="0"/>
      <dgm:spPr/>
    </dgm:pt>
    <dgm:pt modelId="{7F7F7B33-C376-4910-A6D3-014D419F8EEC}" type="pres">
      <dgm:prSet presAssocID="{6237B4E3-7F2C-423D-A4C2-0707EE768F60}" presName="hierChild4" presStyleCnt="0"/>
      <dgm:spPr/>
    </dgm:pt>
    <dgm:pt modelId="{78A7B5C9-BC25-43F6-8CEE-E535F00F634D}" type="pres">
      <dgm:prSet presAssocID="{6237B4E3-7F2C-423D-A4C2-0707EE768F60}" presName="hierChild5" presStyleCnt="0"/>
      <dgm:spPr/>
    </dgm:pt>
    <dgm:pt modelId="{DD215495-B7AB-45B2-8D3C-ECF3703535F1}" type="pres">
      <dgm:prSet presAssocID="{9B6A8ADA-AA06-4B3F-AFA4-F946EB4C2A48}" presName="hierChild3" presStyleCnt="0"/>
      <dgm:spPr/>
    </dgm:pt>
  </dgm:ptLst>
  <dgm:cxnLst>
    <dgm:cxn modelId="{4799A704-F01F-40D2-8960-6C81B2EFBD61}" type="presOf" srcId="{6237B4E3-7F2C-423D-A4C2-0707EE768F60}" destId="{FECB596B-A25B-4D58-A8B2-70D621588E94}" srcOrd="1" destOrd="0" presId="urn:microsoft.com/office/officeart/2008/layout/HalfCircleOrganizationChart"/>
    <dgm:cxn modelId="{09BEB906-9F11-4950-9CC1-75AF42C47CE6}" type="presOf" srcId="{9B6A8ADA-AA06-4B3F-AFA4-F946EB4C2A48}" destId="{B3EAE99A-6D52-4265-B8DA-BDD859530B8F}" srcOrd="0" destOrd="0" presId="urn:microsoft.com/office/officeart/2008/layout/HalfCircleOrganizationChart"/>
    <dgm:cxn modelId="{9016D735-8532-4F54-A714-8B9593A25A64}" type="presOf" srcId="{9B6A8ADA-AA06-4B3F-AFA4-F946EB4C2A48}" destId="{14F19034-EB74-40F5-B98D-50E48DAF4B9C}" srcOrd="1" destOrd="0" presId="urn:microsoft.com/office/officeart/2008/layout/HalfCircleOrganizationChart"/>
    <dgm:cxn modelId="{85AD6369-18BE-47AD-8A78-20AE496C02BA}" srcId="{48744F4E-9AC9-4DC6-951A-659F6A18CCF1}" destId="{9B6A8ADA-AA06-4B3F-AFA4-F946EB4C2A48}" srcOrd="0" destOrd="0" parTransId="{16BE3E4E-5CD7-43E6-BF83-239EAB77FDE3}" sibTransId="{F4ADCA22-A054-42CE-974B-4AE72559D355}"/>
    <dgm:cxn modelId="{4682B27D-584A-4952-8555-E3168C56461F}" type="presOf" srcId="{746AA539-6E7D-4CA4-9A38-010FD9AD8248}" destId="{62D297B7-D712-4371-896B-736751A0588F}" srcOrd="0" destOrd="0" presId="urn:microsoft.com/office/officeart/2008/layout/HalfCircleOrganizationChart"/>
    <dgm:cxn modelId="{BE669B8A-6D8E-4312-AE52-C630A8CC348D}" type="presOf" srcId="{A583505E-952C-4524-AE87-4155200823E9}" destId="{D7F55DF7-90D3-4A80-A68E-FFE73FF3B344}" srcOrd="0" destOrd="0" presId="urn:microsoft.com/office/officeart/2008/layout/HalfCircleOrganizationChart"/>
    <dgm:cxn modelId="{81E38F8B-777E-4915-96AA-7FC1A1F77638}" type="presOf" srcId="{2D531CA6-0788-445A-B83B-955ED811FC90}" destId="{93E1447B-45BF-4312-8631-345464528D29}" srcOrd="0" destOrd="0" presId="urn:microsoft.com/office/officeart/2008/layout/HalfCircleOrganizationChart"/>
    <dgm:cxn modelId="{E3A00A91-7E52-4749-AFE1-0438EE739594}" srcId="{2D531CA6-0788-445A-B83B-955ED811FC90}" destId="{A583505E-952C-4524-AE87-4155200823E9}" srcOrd="0" destOrd="0" parTransId="{07B386B2-4AC7-4784-864F-3A1B00D74F58}" sibTransId="{D14924A9-8ACC-4022-8520-81295BE3AB02}"/>
    <dgm:cxn modelId="{1F190FA4-6C36-4E9C-91A3-AAAC76747EC3}" type="presOf" srcId="{A583505E-952C-4524-AE87-4155200823E9}" destId="{25CA284C-493F-4EBE-A112-C14251DA9757}" srcOrd="1" destOrd="0" presId="urn:microsoft.com/office/officeart/2008/layout/HalfCircleOrganizationChart"/>
    <dgm:cxn modelId="{5D778BA8-520C-4CCC-94D4-937000F47B21}" type="presOf" srcId="{2D531CA6-0788-445A-B83B-955ED811FC90}" destId="{EF09B880-64B3-4A11-8F78-0F822F331E11}" srcOrd="1" destOrd="0" presId="urn:microsoft.com/office/officeart/2008/layout/HalfCircleOrganizationChart"/>
    <dgm:cxn modelId="{A33441AA-2FC9-4D2B-8E12-D8615B5ED0F2}" type="presOf" srcId="{48744F4E-9AC9-4DC6-951A-659F6A18CCF1}" destId="{B943FA5A-82CA-4AD3-902A-AEFE9BF7B033}" srcOrd="0" destOrd="0" presId="urn:microsoft.com/office/officeart/2008/layout/HalfCircleOrganizationChart"/>
    <dgm:cxn modelId="{33B305B5-748F-4689-B26D-B1B3215F1535}" type="presOf" srcId="{6237B4E3-7F2C-423D-A4C2-0707EE768F60}" destId="{8F9B755F-9208-411D-8BBE-F602D1E00143}" srcOrd="0" destOrd="0" presId="urn:microsoft.com/office/officeart/2008/layout/HalfCircleOrganizationChart"/>
    <dgm:cxn modelId="{220939BC-6569-4C30-8826-2182F5555E3C}" type="presOf" srcId="{77A32425-431E-4273-9C58-E84D94C663DA}" destId="{6D29CB64-56C5-473A-8848-6658933CAD4E}" srcOrd="0" destOrd="0" presId="urn:microsoft.com/office/officeart/2008/layout/HalfCircleOrganizationChart"/>
    <dgm:cxn modelId="{9C1A7DC5-CE29-47B9-A94D-FF1973CD9D0E}" srcId="{9B6A8ADA-AA06-4B3F-AFA4-F946EB4C2A48}" destId="{2D531CA6-0788-445A-B83B-955ED811FC90}" srcOrd="0" destOrd="0" parTransId="{746AA539-6E7D-4CA4-9A38-010FD9AD8248}" sibTransId="{53EE0246-9616-4D08-AAA4-0196299BDB99}"/>
    <dgm:cxn modelId="{ACA316F4-FDEA-4537-BECF-F2059433F951}" srcId="{9B6A8ADA-AA06-4B3F-AFA4-F946EB4C2A48}" destId="{6237B4E3-7F2C-423D-A4C2-0707EE768F60}" srcOrd="1" destOrd="0" parTransId="{77A32425-431E-4273-9C58-E84D94C663DA}" sibTransId="{DAE5BCE1-460C-4C1D-BC6A-5536BCB7A24F}"/>
    <dgm:cxn modelId="{0AF960FB-EFBE-4721-AF3B-5824B3E3BDB9}" type="presOf" srcId="{07B386B2-4AC7-4784-864F-3A1B00D74F58}" destId="{9E604D78-0709-48E4-B91A-D3DC141D76CE}" srcOrd="0" destOrd="0" presId="urn:microsoft.com/office/officeart/2008/layout/HalfCircleOrganizationChart"/>
    <dgm:cxn modelId="{76966ABE-3282-436A-A2F1-DDCF9825F5BC}" type="presParOf" srcId="{B943FA5A-82CA-4AD3-902A-AEFE9BF7B033}" destId="{D0CDAE3A-6320-40CE-8FC8-4607FB8463EB}" srcOrd="0" destOrd="0" presId="urn:microsoft.com/office/officeart/2008/layout/HalfCircleOrganizationChart"/>
    <dgm:cxn modelId="{B305DDA7-1866-4F20-B192-E8C44ACFAD62}" type="presParOf" srcId="{D0CDAE3A-6320-40CE-8FC8-4607FB8463EB}" destId="{2C52B21F-75C5-409C-8205-7F74A202544B}" srcOrd="0" destOrd="0" presId="urn:microsoft.com/office/officeart/2008/layout/HalfCircleOrganizationChart"/>
    <dgm:cxn modelId="{9413F5F9-CD86-40AD-A0F0-F744EE70D1F6}" type="presParOf" srcId="{2C52B21F-75C5-409C-8205-7F74A202544B}" destId="{B3EAE99A-6D52-4265-B8DA-BDD859530B8F}" srcOrd="0" destOrd="0" presId="urn:microsoft.com/office/officeart/2008/layout/HalfCircleOrganizationChart"/>
    <dgm:cxn modelId="{2E04D166-C6E9-4E00-B596-C39B8700F69B}" type="presParOf" srcId="{2C52B21F-75C5-409C-8205-7F74A202544B}" destId="{CEF689BD-E236-4CFD-85A5-D92A208664A1}" srcOrd="1" destOrd="0" presId="urn:microsoft.com/office/officeart/2008/layout/HalfCircleOrganizationChart"/>
    <dgm:cxn modelId="{0C0138C7-B6F3-4DD9-8BF4-88B50706DC49}" type="presParOf" srcId="{2C52B21F-75C5-409C-8205-7F74A202544B}" destId="{313D4D60-2598-40FC-9707-28F045393D92}" srcOrd="2" destOrd="0" presId="urn:microsoft.com/office/officeart/2008/layout/HalfCircleOrganizationChart"/>
    <dgm:cxn modelId="{131A54A1-8C5E-4E2F-9E99-5BC91DD32D64}" type="presParOf" srcId="{2C52B21F-75C5-409C-8205-7F74A202544B}" destId="{14F19034-EB74-40F5-B98D-50E48DAF4B9C}" srcOrd="3" destOrd="0" presId="urn:microsoft.com/office/officeart/2008/layout/HalfCircleOrganizationChart"/>
    <dgm:cxn modelId="{C3742330-4E3D-46C3-AA83-8B4A88C504D7}" type="presParOf" srcId="{D0CDAE3A-6320-40CE-8FC8-4607FB8463EB}" destId="{8A953B23-E5A5-4AF6-A4F7-B3D9B520003D}" srcOrd="1" destOrd="0" presId="urn:microsoft.com/office/officeart/2008/layout/HalfCircleOrganizationChart"/>
    <dgm:cxn modelId="{D19BAF69-AC66-43D9-B606-C43468A19A40}" type="presParOf" srcId="{8A953B23-E5A5-4AF6-A4F7-B3D9B520003D}" destId="{62D297B7-D712-4371-896B-736751A0588F}" srcOrd="0" destOrd="0" presId="urn:microsoft.com/office/officeart/2008/layout/HalfCircleOrganizationChart"/>
    <dgm:cxn modelId="{D72E47A0-CFF9-46AB-8AD6-413820EAB3B0}" type="presParOf" srcId="{8A953B23-E5A5-4AF6-A4F7-B3D9B520003D}" destId="{2A631ECB-5122-436B-9D91-7372223555D5}" srcOrd="1" destOrd="0" presId="urn:microsoft.com/office/officeart/2008/layout/HalfCircleOrganizationChart"/>
    <dgm:cxn modelId="{E136375F-F13F-4EFF-9B3A-9DC487FC6988}" type="presParOf" srcId="{2A631ECB-5122-436B-9D91-7372223555D5}" destId="{64231816-7AE2-462C-8FD4-78354AEA4B13}" srcOrd="0" destOrd="0" presId="urn:microsoft.com/office/officeart/2008/layout/HalfCircleOrganizationChart"/>
    <dgm:cxn modelId="{BA982DB8-D1C8-400C-A4C0-17760626131E}" type="presParOf" srcId="{64231816-7AE2-462C-8FD4-78354AEA4B13}" destId="{93E1447B-45BF-4312-8631-345464528D29}" srcOrd="0" destOrd="0" presId="urn:microsoft.com/office/officeart/2008/layout/HalfCircleOrganizationChart"/>
    <dgm:cxn modelId="{8981C898-3B6B-404B-81E2-1831D551A9FD}" type="presParOf" srcId="{64231816-7AE2-462C-8FD4-78354AEA4B13}" destId="{BE766FB9-1F62-47BC-B8C8-4A749220566D}" srcOrd="1" destOrd="0" presId="urn:microsoft.com/office/officeart/2008/layout/HalfCircleOrganizationChart"/>
    <dgm:cxn modelId="{41DC3DA1-600C-4814-8B7F-03135BFF6C2A}" type="presParOf" srcId="{64231816-7AE2-462C-8FD4-78354AEA4B13}" destId="{C8007DB1-11E0-4035-AC68-6CB90F6A33DA}" srcOrd="2" destOrd="0" presId="urn:microsoft.com/office/officeart/2008/layout/HalfCircleOrganizationChart"/>
    <dgm:cxn modelId="{6D216455-8F38-4E36-A484-5BD29927B36C}" type="presParOf" srcId="{64231816-7AE2-462C-8FD4-78354AEA4B13}" destId="{EF09B880-64B3-4A11-8F78-0F822F331E11}" srcOrd="3" destOrd="0" presId="urn:microsoft.com/office/officeart/2008/layout/HalfCircleOrganizationChart"/>
    <dgm:cxn modelId="{03E5B9B9-A37E-4658-A3F6-046258A5AEDF}" type="presParOf" srcId="{2A631ECB-5122-436B-9D91-7372223555D5}" destId="{639409CA-7A3D-4C3F-83D1-340F78DCC7F0}" srcOrd="1" destOrd="0" presId="urn:microsoft.com/office/officeart/2008/layout/HalfCircleOrganizationChart"/>
    <dgm:cxn modelId="{D5F6CA21-EB99-4B73-9EE6-91FBB6394246}" type="presParOf" srcId="{639409CA-7A3D-4C3F-83D1-340F78DCC7F0}" destId="{9E604D78-0709-48E4-B91A-D3DC141D76CE}" srcOrd="0" destOrd="0" presId="urn:microsoft.com/office/officeart/2008/layout/HalfCircleOrganizationChart"/>
    <dgm:cxn modelId="{5ADAB515-65AC-4639-891C-51C228767E1C}" type="presParOf" srcId="{639409CA-7A3D-4C3F-83D1-340F78DCC7F0}" destId="{E3CD11DE-0764-4572-B74A-7929C476C644}" srcOrd="1" destOrd="0" presId="urn:microsoft.com/office/officeart/2008/layout/HalfCircleOrganizationChart"/>
    <dgm:cxn modelId="{37186CBF-8657-4FFB-A2CB-224588032645}" type="presParOf" srcId="{E3CD11DE-0764-4572-B74A-7929C476C644}" destId="{6B17C2AF-5775-4EDF-84B7-7A773B443BB9}" srcOrd="0" destOrd="0" presId="urn:microsoft.com/office/officeart/2008/layout/HalfCircleOrganizationChart"/>
    <dgm:cxn modelId="{FE5A8336-30D8-4952-9DDF-C7B11CC2AFE8}" type="presParOf" srcId="{6B17C2AF-5775-4EDF-84B7-7A773B443BB9}" destId="{D7F55DF7-90D3-4A80-A68E-FFE73FF3B344}" srcOrd="0" destOrd="0" presId="urn:microsoft.com/office/officeart/2008/layout/HalfCircleOrganizationChart"/>
    <dgm:cxn modelId="{0B5C63CD-C6B8-4F91-BA1F-2309578D48C7}" type="presParOf" srcId="{6B17C2AF-5775-4EDF-84B7-7A773B443BB9}" destId="{DCB38092-B2CC-4D87-879B-1A733E912F93}" srcOrd="1" destOrd="0" presId="urn:microsoft.com/office/officeart/2008/layout/HalfCircleOrganizationChart"/>
    <dgm:cxn modelId="{C5E5CF76-A189-41BC-BA97-23A21ACE5959}" type="presParOf" srcId="{6B17C2AF-5775-4EDF-84B7-7A773B443BB9}" destId="{01EB3898-EF61-4091-A48B-B547DD2F34B1}" srcOrd="2" destOrd="0" presId="urn:microsoft.com/office/officeart/2008/layout/HalfCircleOrganizationChart"/>
    <dgm:cxn modelId="{E377EC7F-F0B6-4E30-A5CB-DD4B2D46CD31}" type="presParOf" srcId="{6B17C2AF-5775-4EDF-84B7-7A773B443BB9}" destId="{25CA284C-493F-4EBE-A112-C14251DA9757}" srcOrd="3" destOrd="0" presId="urn:microsoft.com/office/officeart/2008/layout/HalfCircleOrganizationChart"/>
    <dgm:cxn modelId="{90460347-DABB-4A7A-B989-377654F5A49A}" type="presParOf" srcId="{E3CD11DE-0764-4572-B74A-7929C476C644}" destId="{31585906-FA08-41DA-9FB7-3791CAB9A488}" srcOrd="1" destOrd="0" presId="urn:microsoft.com/office/officeart/2008/layout/HalfCircleOrganizationChart"/>
    <dgm:cxn modelId="{2CD317E0-3F22-4889-AA97-04F7805DFDFA}" type="presParOf" srcId="{E3CD11DE-0764-4572-B74A-7929C476C644}" destId="{70904533-A070-4292-A496-FB7D3BC45B5A}" srcOrd="2" destOrd="0" presId="urn:microsoft.com/office/officeart/2008/layout/HalfCircleOrganizationChart"/>
    <dgm:cxn modelId="{2FCCCE80-854B-45FF-A3D6-241CAB6436B1}" type="presParOf" srcId="{2A631ECB-5122-436B-9D91-7372223555D5}" destId="{614B490B-66C8-4B07-AF94-5BC6CFBCABA7}" srcOrd="2" destOrd="0" presId="urn:microsoft.com/office/officeart/2008/layout/HalfCircleOrganizationChart"/>
    <dgm:cxn modelId="{F382EEC5-F21A-4E07-B4E7-08185B47835D}" type="presParOf" srcId="{8A953B23-E5A5-4AF6-A4F7-B3D9B520003D}" destId="{6D29CB64-56C5-473A-8848-6658933CAD4E}" srcOrd="2" destOrd="0" presId="urn:microsoft.com/office/officeart/2008/layout/HalfCircleOrganizationChart"/>
    <dgm:cxn modelId="{7D2DE54F-2A11-417D-A0D6-717DBE7F7170}" type="presParOf" srcId="{8A953B23-E5A5-4AF6-A4F7-B3D9B520003D}" destId="{2430E673-035F-4F1F-B6B6-CC8210555B72}" srcOrd="3" destOrd="0" presId="urn:microsoft.com/office/officeart/2008/layout/HalfCircleOrganizationChart"/>
    <dgm:cxn modelId="{102B2A3C-72AA-4805-BFBC-C211758FDCDE}" type="presParOf" srcId="{2430E673-035F-4F1F-B6B6-CC8210555B72}" destId="{6008A497-5E8F-4BCE-9F18-94086B49EBE5}" srcOrd="0" destOrd="0" presId="urn:microsoft.com/office/officeart/2008/layout/HalfCircleOrganizationChart"/>
    <dgm:cxn modelId="{BF34E85B-2622-4B37-B4D1-0D6CC7CE98AD}" type="presParOf" srcId="{6008A497-5E8F-4BCE-9F18-94086B49EBE5}" destId="{8F9B755F-9208-411D-8BBE-F602D1E00143}" srcOrd="0" destOrd="0" presId="urn:microsoft.com/office/officeart/2008/layout/HalfCircleOrganizationChart"/>
    <dgm:cxn modelId="{CF993280-0A79-4CA7-9D75-D04609CB6C56}" type="presParOf" srcId="{6008A497-5E8F-4BCE-9F18-94086B49EBE5}" destId="{087DE792-3357-4A0E-A735-A986A02F189F}" srcOrd="1" destOrd="0" presId="urn:microsoft.com/office/officeart/2008/layout/HalfCircleOrganizationChart"/>
    <dgm:cxn modelId="{C1E9B509-15A7-4690-8620-F7D344A163B7}" type="presParOf" srcId="{6008A497-5E8F-4BCE-9F18-94086B49EBE5}" destId="{7B12695D-144D-489B-8463-4A8A95EB55B0}" srcOrd="2" destOrd="0" presId="urn:microsoft.com/office/officeart/2008/layout/HalfCircleOrganizationChart"/>
    <dgm:cxn modelId="{58D0F452-72CD-47AA-905C-D0007317BEE8}" type="presParOf" srcId="{6008A497-5E8F-4BCE-9F18-94086B49EBE5}" destId="{FECB596B-A25B-4D58-A8B2-70D621588E94}" srcOrd="3" destOrd="0" presId="urn:microsoft.com/office/officeart/2008/layout/HalfCircleOrganizationChart"/>
    <dgm:cxn modelId="{037D32B4-DE3E-4FB9-A8AA-9EBB1F281FF9}" type="presParOf" srcId="{2430E673-035F-4F1F-B6B6-CC8210555B72}" destId="{7F7F7B33-C376-4910-A6D3-014D419F8EEC}" srcOrd="1" destOrd="0" presId="urn:microsoft.com/office/officeart/2008/layout/HalfCircleOrganizationChart"/>
    <dgm:cxn modelId="{1ABD440E-72F1-4DD7-821F-6EAEB9CE272C}" type="presParOf" srcId="{2430E673-035F-4F1F-B6B6-CC8210555B72}" destId="{78A7B5C9-BC25-43F6-8CEE-E535F00F634D}" srcOrd="2" destOrd="0" presId="urn:microsoft.com/office/officeart/2008/layout/HalfCircleOrganizationChart"/>
    <dgm:cxn modelId="{DB4BCA8E-A957-4E6F-ABA4-7233EE3DF572}" type="presParOf" srcId="{D0CDAE3A-6320-40CE-8FC8-4607FB8463EB}" destId="{DD215495-B7AB-45B2-8D3C-ECF3703535F1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2221E9-027B-4D2C-AAC2-D8DF13D006E4}" type="doc">
      <dgm:prSet loTypeId="urn:microsoft.com/office/officeart/2005/8/layout/matrix1" loCatId="matrix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75318F9-B83A-4244-AAE8-548DD81FEE91}">
      <dgm:prSet phldrT="[Текст]" custT="1"/>
      <dgm:spPr/>
      <dgm:t>
        <a:bodyPr/>
        <a:lstStyle/>
        <a:p>
          <a:r>
            <a:rPr lang="ru-RU" sz="2400" dirty="0"/>
            <a:t>Обновлённая характеристика ФГ младшего школьника</a:t>
          </a:r>
        </a:p>
      </dgm:t>
    </dgm:pt>
    <dgm:pt modelId="{D634A3AB-A4F4-4D5D-AF33-C514859D9C3D}" type="parTrans" cxnId="{2195B87D-E589-4359-A38F-2A4F863CDD98}">
      <dgm:prSet/>
      <dgm:spPr/>
      <dgm:t>
        <a:bodyPr/>
        <a:lstStyle/>
        <a:p>
          <a:endParaRPr lang="ru-RU"/>
        </a:p>
      </dgm:t>
    </dgm:pt>
    <dgm:pt modelId="{2E5FB2BA-7504-44D2-9137-284427298D0E}" type="sibTrans" cxnId="{2195B87D-E589-4359-A38F-2A4F863CDD98}">
      <dgm:prSet/>
      <dgm:spPr/>
      <dgm:t>
        <a:bodyPr/>
        <a:lstStyle/>
        <a:p>
          <a:endParaRPr lang="ru-RU"/>
        </a:p>
      </dgm:t>
    </dgm:pt>
    <dgm:pt modelId="{AA6F23CA-81A6-4B23-A82E-4F585B7AF9EF}">
      <dgm:prSet phldrT="[Текст]" custT="1"/>
      <dgm:spPr/>
      <dgm:t>
        <a:bodyPr/>
        <a:lstStyle/>
        <a:p>
          <a:r>
            <a:rPr lang="ru-RU" sz="2400" dirty="0"/>
            <a:t>Успешно взаимодействовать с меняющимся окружающим миром</a:t>
          </a:r>
        </a:p>
      </dgm:t>
    </dgm:pt>
    <dgm:pt modelId="{342C46B8-878B-4463-8C71-55B1ECA4ECC9}" type="parTrans" cxnId="{608FA98B-D762-40FE-8FB0-D2ED6164B1BC}">
      <dgm:prSet/>
      <dgm:spPr/>
      <dgm:t>
        <a:bodyPr/>
        <a:lstStyle/>
        <a:p>
          <a:endParaRPr lang="ru-RU"/>
        </a:p>
      </dgm:t>
    </dgm:pt>
    <dgm:pt modelId="{EA1A641C-B9D9-4B08-989C-0B7CB7875986}" type="sibTrans" cxnId="{608FA98B-D762-40FE-8FB0-D2ED6164B1BC}">
      <dgm:prSet/>
      <dgm:spPr/>
      <dgm:t>
        <a:bodyPr/>
        <a:lstStyle/>
        <a:p>
          <a:endParaRPr lang="ru-RU"/>
        </a:p>
      </dgm:t>
    </dgm:pt>
    <dgm:pt modelId="{1B9324CF-A14B-455F-92C5-566E1669320E}">
      <dgm:prSet phldrT="[Текст]" custT="1"/>
      <dgm:spPr/>
      <dgm:t>
        <a:bodyPr/>
        <a:lstStyle/>
        <a:p>
          <a:r>
            <a:rPr lang="ru-RU" sz="2400" dirty="0"/>
            <a:t>Решать различные учебные и жизненные задачи</a:t>
          </a:r>
        </a:p>
      </dgm:t>
    </dgm:pt>
    <dgm:pt modelId="{5940A2FF-553B-41C7-9CFE-2991BDAE3311}" type="parTrans" cxnId="{50E0FD7A-9280-4DC3-B059-80F97DEB8E41}">
      <dgm:prSet/>
      <dgm:spPr/>
      <dgm:t>
        <a:bodyPr/>
        <a:lstStyle/>
        <a:p>
          <a:endParaRPr lang="ru-RU"/>
        </a:p>
      </dgm:t>
    </dgm:pt>
    <dgm:pt modelId="{9ED388B2-E924-4690-89F2-C1A2308E0E80}" type="sibTrans" cxnId="{50E0FD7A-9280-4DC3-B059-80F97DEB8E41}">
      <dgm:prSet/>
      <dgm:spPr/>
      <dgm:t>
        <a:bodyPr/>
        <a:lstStyle/>
        <a:p>
          <a:endParaRPr lang="ru-RU"/>
        </a:p>
      </dgm:t>
    </dgm:pt>
    <dgm:pt modelId="{798CC9CD-41F0-438D-9A68-527D7303CC62}">
      <dgm:prSet phldrT="[Текст]" custT="1"/>
      <dgm:spPr/>
      <dgm:t>
        <a:bodyPr/>
        <a:lstStyle/>
        <a:p>
          <a:r>
            <a:rPr lang="ru-RU" sz="2400" dirty="0"/>
            <a:t>Способность строить социальные отношения</a:t>
          </a:r>
        </a:p>
      </dgm:t>
    </dgm:pt>
    <dgm:pt modelId="{A777863D-DE27-4E2F-BA22-CA8012680E61}" type="parTrans" cxnId="{459BED13-3315-4C18-9633-09A1D1E1E893}">
      <dgm:prSet/>
      <dgm:spPr/>
      <dgm:t>
        <a:bodyPr/>
        <a:lstStyle/>
        <a:p>
          <a:endParaRPr lang="ru-RU"/>
        </a:p>
      </dgm:t>
    </dgm:pt>
    <dgm:pt modelId="{5134840D-E14A-461C-B507-B9D110BA27D4}" type="sibTrans" cxnId="{459BED13-3315-4C18-9633-09A1D1E1E893}">
      <dgm:prSet/>
      <dgm:spPr/>
      <dgm:t>
        <a:bodyPr/>
        <a:lstStyle/>
        <a:p>
          <a:endParaRPr lang="ru-RU"/>
        </a:p>
      </dgm:t>
    </dgm:pt>
    <dgm:pt modelId="{34D43CAB-F5E7-43D2-8482-2A2FF517429A}">
      <dgm:prSet phldrT="[Текст]" custT="1"/>
      <dgm:spPr/>
      <dgm:t>
        <a:bodyPr/>
        <a:lstStyle/>
        <a:p>
          <a:r>
            <a:rPr lang="ru-RU" sz="2400" dirty="0"/>
            <a:t>Способность оценивать свою грамотность,  способность к дальнейшему образованию, самообразованию и духовному развитию</a:t>
          </a:r>
        </a:p>
      </dgm:t>
    </dgm:pt>
    <dgm:pt modelId="{03B52882-23A5-45CA-B503-EA1774AA383D}" type="parTrans" cxnId="{E902690A-7130-4AB4-B7C9-7B7A7D8A5792}">
      <dgm:prSet/>
      <dgm:spPr/>
      <dgm:t>
        <a:bodyPr/>
        <a:lstStyle/>
        <a:p>
          <a:endParaRPr lang="ru-RU"/>
        </a:p>
      </dgm:t>
    </dgm:pt>
    <dgm:pt modelId="{70CCE679-14B9-4BB4-AE57-9157451A813A}" type="sibTrans" cxnId="{E902690A-7130-4AB4-B7C9-7B7A7D8A5792}">
      <dgm:prSet/>
      <dgm:spPr/>
      <dgm:t>
        <a:bodyPr/>
        <a:lstStyle/>
        <a:p>
          <a:endParaRPr lang="ru-RU"/>
        </a:p>
      </dgm:t>
    </dgm:pt>
    <dgm:pt modelId="{5A174EE7-8579-4114-A96C-908C24E5653D}" type="pres">
      <dgm:prSet presAssocID="{6B2221E9-027B-4D2C-AAC2-D8DF13D006E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CA3BC2-7B8B-44F9-8F82-8FA67220A67B}" type="pres">
      <dgm:prSet presAssocID="{6B2221E9-027B-4D2C-AAC2-D8DF13D006E4}" presName="matrix" presStyleCnt="0"/>
      <dgm:spPr/>
    </dgm:pt>
    <dgm:pt modelId="{519CD939-57C1-4F38-A91D-DC0887C42829}" type="pres">
      <dgm:prSet presAssocID="{6B2221E9-027B-4D2C-AAC2-D8DF13D006E4}" presName="tile1" presStyleLbl="node1" presStyleIdx="0" presStyleCnt="4"/>
      <dgm:spPr/>
    </dgm:pt>
    <dgm:pt modelId="{62B2F53B-5610-4D60-AF6D-78E8CF336EB0}" type="pres">
      <dgm:prSet presAssocID="{6B2221E9-027B-4D2C-AAC2-D8DF13D006E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DBC4704-A73D-455B-BC6E-AA94AEC11005}" type="pres">
      <dgm:prSet presAssocID="{6B2221E9-027B-4D2C-AAC2-D8DF13D006E4}" presName="tile2" presStyleLbl="node1" presStyleIdx="1" presStyleCnt="4"/>
      <dgm:spPr/>
    </dgm:pt>
    <dgm:pt modelId="{897DF830-DEBB-46BA-A842-B7FA71E7F735}" type="pres">
      <dgm:prSet presAssocID="{6B2221E9-027B-4D2C-AAC2-D8DF13D006E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6CF787C-F844-466A-BEA6-AEEBDE17BF26}" type="pres">
      <dgm:prSet presAssocID="{6B2221E9-027B-4D2C-AAC2-D8DF13D006E4}" presName="tile3" presStyleLbl="node1" presStyleIdx="2" presStyleCnt="4"/>
      <dgm:spPr/>
    </dgm:pt>
    <dgm:pt modelId="{D83C2AFB-1FEC-44CB-B22F-834E09766A3B}" type="pres">
      <dgm:prSet presAssocID="{6B2221E9-027B-4D2C-AAC2-D8DF13D006E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EE12A65-E3BA-4BD0-83FD-5577E4A3EF30}" type="pres">
      <dgm:prSet presAssocID="{6B2221E9-027B-4D2C-AAC2-D8DF13D006E4}" presName="tile4" presStyleLbl="node1" presStyleIdx="3" presStyleCnt="4"/>
      <dgm:spPr/>
    </dgm:pt>
    <dgm:pt modelId="{EB47FCC2-DD65-43AE-A562-421C2173EF33}" type="pres">
      <dgm:prSet presAssocID="{6B2221E9-027B-4D2C-AAC2-D8DF13D006E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0BF8258-EA03-49FA-A51D-863267041579}" type="pres">
      <dgm:prSet presAssocID="{6B2221E9-027B-4D2C-AAC2-D8DF13D006E4}" presName="centerTile" presStyleLbl="fgShp" presStyleIdx="0" presStyleCnt="1" custScaleX="110000" custScaleY="110000">
        <dgm:presLayoutVars>
          <dgm:chMax val="0"/>
          <dgm:chPref val="0"/>
        </dgm:presLayoutVars>
      </dgm:prSet>
      <dgm:spPr/>
    </dgm:pt>
  </dgm:ptLst>
  <dgm:cxnLst>
    <dgm:cxn modelId="{E902690A-7130-4AB4-B7C9-7B7A7D8A5792}" srcId="{775318F9-B83A-4244-AAE8-548DD81FEE91}" destId="{34D43CAB-F5E7-43D2-8482-2A2FF517429A}" srcOrd="3" destOrd="0" parTransId="{03B52882-23A5-45CA-B503-EA1774AA383D}" sibTransId="{70CCE679-14B9-4BB4-AE57-9157451A813A}"/>
    <dgm:cxn modelId="{37B54613-A523-48B7-BAA5-8F592F4210A7}" type="presOf" srcId="{34D43CAB-F5E7-43D2-8482-2A2FF517429A}" destId="{EB47FCC2-DD65-43AE-A562-421C2173EF33}" srcOrd="1" destOrd="0" presId="urn:microsoft.com/office/officeart/2005/8/layout/matrix1"/>
    <dgm:cxn modelId="{459BED13-3315-4C18-9633-09A1D1E1E893}" srcId="{775318F9-B83A-4244-AAE8-548DD81FEE91}" destId="{798CC9CD-41F0-438D-9A68-527D7303CC62}" srcOrd="2" destOrd="0" parTransId="{A777863D-DE27-4E2F-BA22-CA8012680E61}" sibTransId="{5134840D-E14A-461C-B507-B9D110BA27D4}"/>
    <dgm:cxn modelId="{49036932-F6E3-4BE2-BCA8-5FB474B32963}" type="presOf" srcId="{34D43CAB-F5E7-43D2-8482-2A2FF517429A}" destId="{9EE12A65-E3BA-4BD0-83FD-5577E4A3EF30}" srcOrd="0" destOrd="0" presId="urn:microsoft.com/office/officeart/2005/8/layout/matrix1"/>
    <dgm:cxn modelId="{FBC90B38-12C5-4A9E-B933-BAAE9CFE5B86}" type="presOf" srcId="{798CC9CD-41F0-438D-9A68-527D7303CC62}" destId="{06CF787C-F844-466A-BEA6-AEEBDE17BF26}" srcOrd="0" destOrd="0" presId="urn:microsoft.com/office/officeart/2005/8/layout/matrix1"/>
    <dgm:cxn modelId="{C329E739-23E7-43F3-938B-DECE9086AA9E}" type="presOf" srcId="{1B9324CF-A14B-455F-92C5-566E1669320E}" destId="{9DBC4704-A73D-455B-BC6E-AA94AEC11005}" srcOrd="0" destOrd="0" presId="urn:microsoft.com/office/officeart/2005/8/layout/matrix1"/>
    <dgm:cxn modelId="{6D336F3C-4191-41FC-862E-C2A1CC6D368C}" type="presOf" srcId="{AA6F23CA-81A6-4B23-A82E-4F585B7AF9EF}" destId="{519CD939-57C1-4F38-A91D-DC0887C42829}" srcOrd="0" destOrd="0" presId="urn:microsoft.com/office/officeart/2005/8/layout/matrix1"/>
    <dgm:cxn modelId="{6FF69365-645D-425E-938C-28B699F9837B}" type="presOf" srcId="{775318F9-B83A-4244-AAE8-548DD81FEE91}" destId="{10BF8258-EA03-49FA-A51D-863267041579}" srcOrd="0" destOrd="0" presId="urn:microsoft.com/office/officeart/2005/8/layout/matrix1"/>
    <dgm:cxn modelId="{89446347-0471-4E2F-82C8-E83F579C999E}" type="presOf" srcId="{1B9324CF-A14B-455F-92C5-566E1669320E}" destId="{897DF830-DEBB-46BA-A842-B7FA71E7F735}" srcOrd="1" destOrd="0" presId="urn:microsoft.com/office/officeart/2005/8/layout/matrix1"/>
    <dgm:cxn modelId="{50E0FD7A-9280-4DC3-B059-80F97DEB8E41}" srcId="{775318F9-B83A-4244-AAE8-548DD81FEE91}" destId="{1B9324CF-A14B-455F-92C5-566E1669320E}" srcOrd="1" destOrd="0" parTransId="{5940A2FF-553B-41C7-9CFE-2991BDAE3311}" sibTransId="{9ED388B2-E924-4690-89F2-C1A2308E0E80}"/>
    <dgm:cxn modelId="{2195B87D-E589-4359-A38F-2A4F863CDD98}" srcId="{6B2221E9-027B-4D2C-AAC2-D8DF13D006E4}" destId="{775318F9-B83A-4244-AAE8-548DD81FEE91}" srcOrd="0" destOrd="0" parTransId="{D634A3AB-A4F4-4D5D-AF33-C514859D9C3D}" sibTransId="{2E5FB2BA-7504-44D2-9137-284427298D0E}"/>
    <dgm:cxn modelId="{608FA98B-D762-40FE-8FB0-D2ED6164B1BC}" srcId="{775318F9-B83A-4244-AAE8-548DD81FEE91}" destId="{AA6F23CA-81A6-4B23-A82E-4F585B7AF9EF}" srcOrd="0" destOrd="0" parTransId="{342C46B8-878B-4463-8C71-55B1ECA4ECC9}" sibTransId="{EA1A641C-B9D9-4B08-989C-0B7CB7875986}"/>
    <dgm:cxn modelId="{7198D9CC-5154-4BF0-9831-286F0E3A7B81}" type="presOf" srcId="{798CC9CD-41F0-438D-9A68-527D7303CC62}" destId="{D83C2AFB-1FEC-44CB-B22F-834E09766A3B}" srcOrd="1" destOrd="0" presId="urn:microsoft.com/office/officeart/2005/8/layout/matrix1"/>
    <dgm:cxn modelId="{D2E1A0CF-4F5C-455F-A692-7B182F91C129}" type="presOf" srcId="{AA6F23CA-81A6-4B23-A82E-4F585B7AF9EF}" destId="{62B2F53B-5610-4D60-AF6D-78E8CF336EB0}" srcOrd="1" destOrd="0" presId="urn:microsoft.com/office/officeart/2005/8/layout/matrix1"/>
    <dgm:cxn modelId="{437F69D7-0A16-4A8B-A836-2FDAB6D5919B}" type="presOf" srcId="{6B2221E9-027B-4D2C-AAC2-D8DF13D006E4}" destId="{5A174EE7-8579-4114-A96C-908C24E5653D}" srcOrd="0" destOrd="0" presId="urn:microsoft.com/office/officeart/2005/8/layout/matrix1"/>
    <dgm:cxn modelId="{09439A04-EB9B-4ACE-9F47-EC54F428DEA1}" type="presParOf" srcId="{5A174EE7-8579-4114-A96C-908C24E5653D}" destId="{E3CA3BC2-7B8B-44F9-8F82-8FA67220A67B}" srcOrd="0" destOrd="0" presId="urn:microsoft.com/office/officeart/2005/8/layout/matrix1"/>
    <dgm:cxn modelId="{975B60BB-7601-4660-ACAB-FF679024757E}" type="presParOf" srcId="{E3CA3BC2-7B8B-44F9-8F82-8FA67220A67B}" destId="{519CD939-57C1-4F38-A91D-DC0887C42829}" srcOrd="0" destOrd="0" presId="urn:microsoft.com/office/officeart/2005/8/layout/matrix1"/>
    <dgm:cxn modelId="{64EA5AC6-CFAB-47A0-BFA9-449A5CB5D66F}" type="presParOf" srcId="{E3CA3BC2-7B8B-44F9-8F82-8FA67220A67B}" destId="{62B2F53B-5610-4D60-AF6D-78E8CF336EB0}" srcOrd="1" destOrd="0" presId="urn:microsoft.com/office/officeart/2005/8/layout/matrix1"/>
    <dgm:cxn modelId="{6209729C-230E-4D2E-BE9E-C86D8EF7A598}" type="presParOf" srcId="{E3CA3BC2-7B8B-44F9-8F82-8FA67220A67B}" destId="{9DBC4704-A73D-455B-BC6E-AA94AEC11005}" srcOrd="2" destOrd="0" presId="urn:microsoft.com/office/officeart/2005/8/layout/matrix1"/>
    <dgm:cxn modelId="{DBBEC43D-D40A-46B3-A4E7-E2E98427B229}" type="presParOf" srcId="{E3CA3BC2-7B8B-44F9-8F82-8FA67220A67B}" destId="{897DF830-DEBB-46BA-A842-B7FA71E7F735}" srcOrd="3" destOrd="0" presId="urn:microsoft.com/office/officeart/2005/8/layout/matrix1"/>
    <dgm:cxn modelId="{E6362145-2CE5-481D-95ED-0A6E482F9A9E}" type="presParOf" srcId="{E3CA3BC2-7B8B-44F9-8F82-8FA67220A67B}" destId="{06CF787C-F844-466A-BEA6-AEEBDE17BF26}" srcOrd="4" destOrd="0" presId="urn:microsoft.com/office/officeart/2005/8/layout/matrix1"/>
    <dgm:cxn modelId="{5BAF8FD0-5AE0-474A-97B2-9B5B36CE720A}" type="presParOf" srcId="{E3CA3BC2-7B8B-44F9-8F82-8FA67220A67B}" destId="{D83C2AFB-1FEC-44CB-B22F-834E09766A3B}" srcOrd="5" destOrd="0" presId="urn:microsoft.com/office/officeart/2005/8/layout/matrix1"/>
    <dgm:cxn modelId="{28C4CB0B-807E-4E70-B270-05FC7C0D3F42}" type="presParOf" srcId="{E3CA3BC2-7B8B-44F9-8F82-8FA67220A67B}" destId="{9EE12A65-E3BA-4BD0-83FD-5577E4A3EF30}" srcOrd="6" destOrd="0" presId="urn:microsoft.com/office/officeart/2005/8/layout/matrix1"/>
    <dgm:cxn modelId="{6AD630B9-41EA-4C20-A83E-FB1B2CFF6D7C}" type="presParOf" srcId="{E3CA3BC2-7B8B-44F9-8F82-8FA67220A67B}" destId="{EB47FCC2-DD65-43AE-A562-421C2173EF33}" srcOrd="7" destOrd="0" presId="urn:microsoft.com/office/officeart/2005/8/layout/matrix1"/>
    <dgm:cxn modelId="{A88329EB-ED82-4C3E-9316-5B2874054A9C}" type="presParOf" srcId="{5A174EE7-8579-4114-A96C-908C24E5653D}" destId="{10BF8258-EA03-49FA-A51D-86326704157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117BB-5C8B-454D-A5CD-01A13AF6C29C}">
      <dsp:nvSpPr>
        <dsp:cNvPr id="0" name=""/>
        <dsp:cNvSpPr/>
      </dsp:nvSpPr>
      <dsp:spPr>
        <a:xfrm>
          <a:off x="356108" y="2026924"/>
          <a:ext cx="2992624" cy="1813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/>
            <a:t>3 </a:t>
          </a: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225" y="2080041"/>
        <a:ext cx="2886390" cy="1707322"/>
      </dsp:txXfrm>
    </dsp:sp>
    <dsp:sp modelId="{95896C83-B469-4C55-BE44-E7F6C0625892}">
      <dsp:nvSpPr>
        <dsp:cNvPr id="0" name=""/>
        <dsp:cNvSpPr/>
      </dsp:nvSpPr>
      <dsp:spPr>
        <a:xfrm rot="17278645">
          <a:off x="2628765" y="1929860"/>
          <a:ext cx="208276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082763" y="13302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3618077" y="1891093"/>
        <a:ext cx="104138" cy="104138"/>
      </dsp:txXfrm>
    </dsp:sp>
    <dsp:sp modelId="{A895007C-6093-4EDF-888D-7139064827F9}">
      <dsp:nvSpPr>
        <dsp:cNvPr id="0" name=""/>
        <dsp:cNvSpPr/>
      </dsp:nvSpPr>
      <dsp:spPr>
        <a:xfrm>
          <a:off x="3991561" y="182882"/>
          <a:ext cx="4260757" cy="1539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Естественно-научная</a:t>
          </a:r>
          <a:r>
            <a:rPr lang="ru-RU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 грамотность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6651" y="227972"/>
        <a:ext cx="4170577" cy="1449301"/>
      </dsp:txXfrm>
    </dsp:sp>
    <dsp:sp modelId="{A1D08DE7-736E-4F80-8540-DF840B373F8C}">
      <dsp:nvSpPr>
        <dsp:cNvPr id="0" name=""/>
        <dsp:cNvSpPr/>
      </dsp:nvSpPr>
      <dsp:spPr>
        <a:xfrm rot="19457599">
          <a:off x="8170852" y="686394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82547" y="678028"/>
        <a:ext cx="43336" cy="43336"/>
      </dsp:txXfrm>
    </dsp:sp>
    <dsp:sp modelId="{0471388C-424A-4028-B663-8BBFBD3F576F}">
      <dsp:nvSpPr>
        <dsp:cNvPr id="0" name=""/>
        <dsp:cNvSpPr/>
      </dsp:nvSpPr>
      <dsp:spPr>
        <a:xfrm>
          <a:off x="8956113" y="6898"/>
          <a:ext cx="1759487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2015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1880" y="32665"/>
        <a:ext cx="1707953" cy="828209"/>
      </dsp:txXfrm>
    </dsp:sp>
    <dsp:sp modelId="{FDAB1D75-AD1A-4EC7-9C5C-C11FC80F28BF}">
      <dsp:nvSpPr>
        <dsp:cNvPr id="0" name=""/>
        <dsp:cNvSpPr/>
      </dsp:nvSpPr>
      <dsp:spPr>
        <a:xfrm rot="2142401">
          <a:off x="8170852" y="1192246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82547" y="1183881"/>
        <a:ext cx="43336" cy="43336"/>
      </dsp:txXfrm>
    </dsp:sp>
    <dsp:sp modelId="{BC0FEED2-E4CC-4A92-89F9-FA8325B148EC}">
      <dsp:nvSpPr>
        <dsp:cNvPr id="0" name=""/>
        <dsp:cNvSpPr/>
      </dsp:nvSpPr>
      <dsp:spPr>
        <a:xfrm>
          <a:off x="8956113" y="1018603"/>
          <a:ext cx="2644087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решение проблем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1880" y="1044370"/>
        <a:ext cx="2592553" cy="828209"/>
      </dsp:txXfrm>
    </dsp:sp>
    <dsp:sp modelId="{7E45BF61-C091-4549-88DB-EA5B34C59593}">
      <dsp:nvSpPr>
        <dsp:cNvPr id="0" name=""/>
        <dsp:cNvSpPr/>
      </dsp:nvSpPr>
      <dsp:spPr>
        <a:xfrm rot="226054">
          <a:off x="3348036" y="2941565"/>
          <a:ext cx="64422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4220" y="13302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654041" y="2938762"/>
        <a:ext cx="32211" cy="32211"/>
      </dsp:txXfrm>
    </dsp:sp>
    <dsp:sp modelId="{78E0ABC3-F605-45C4-95E7-46A15F0DF650}">
      <dsp:nvSpPr>
        <dsp:cNvPr id="0" name=""/>
        <dsp:cNvSpPr/>
      </dsp:nvSpPr>
      <dsp:spPr>
        <a:xfrm>
          <a:off x="3991561" y="2270760"/>
          <a:ext cx="4236194" cy="1410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Читательская </a:t>
          </a:r>
          <a:r>
            <a:rPr lang="ru-RU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2874" y="2312073"/>
        <a:ext cx="4153568" cy="1327919"/>
      </dsp:txXfrm>
    </dsp:sp>
    <dsp:sp modelId="{6FABC5B5-2513-4FF1-BDD8-38253C8FE7E1}">
      <dsp:nvSpPr>
        <dsp:cNvPr id="0" name=""/>
        <dsp:cNvSpPr/>
      </dsp:nvSpPr>
      <dsp:spPr>
        <a:xfrm rot="19457599">
          <a:off x="8146290" y="2709804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57985" y="2701439"/>
        <a:ext cx="43336" cy="43336"/>
      </dsp:txXfrm>
    </dsp:sp>
    <dsp:sp modelId="{AFCC7F9E-922B-46A6-A9DC-7846199E4985}">
      <dsp:nvSpPr>
        <dsp:cNvPr id="0" name=""/>
        <dsp:cNvSpPr/>
      </dsp:nvSpPr>
      <dsp:spPr>
        <a:xfrm>
          <a:off x="8931550" y="2030309"/>
          <a:ext cx="1759487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7317" y="2056076"/>
        <a:ext cx="1707953" cy="828209"/>
      </dsp:txXfrm>
    </dsp:sp>
    <dsp:sp modelId="{C6021CC2-C464-4686-97AE-374AAF918B9C}">
      <dsp:nvSpPr>
        <dsp:cNvPr id="0" name=""/>
        <dsp:cNvSpPr/>
      </dsp:nvSpPr>
      <dsp:spPr>
        <a:xfrm rot="2142401">
          <a:off x="8146290" y="3215657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57985" y="3207291"/>
        <a:ext cx="43336" cy="43336"/>
      </dsp:txXfrm>
    </dsp:sp>
    <dsp:sp modelId="{6F6EB6AF-C20A-4D69-9F00-7CDBC4A565E3}">
      <dsp:nvSpPr>
        <dsp:cNvPr id="0" name=""/>
        <dsp:cNvSpPr/>
      </dsp:nvSpPr>
      <dsp:spPr>
        <a:xfrm>
          <a:off x="8931550" y="3042014"/>
          <a:ext cx="2699124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глобальные компетенции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7317" y="3067781"/>
        <a:ext cx="2647590" cy="828209"/>
      </dsp:txXfrm>
    </dsp:sp>
    <dsp:sp modelId="{6E22CF35-4F11-401A-8B60-9163DF49EAE1}">
      <dsp:nvSpPr>
        <dsp:cNvPr id="0" name=""/>
        <dsp:cNvSpPr/>
      </dsp:nvSpPr>
      <dsp:spPr>
        <a:xfrm rot="4362877">
          <a:off x="2588421" y="3953270"/>
          <a:ext cx="216345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163450" y="13302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3616060" y="3912486"/>
        <a:ext cx="108172" cy="108172"/>
      </dsp:txXfrm>
    </dsp:sp>
    <dsp:sp modelId="{73F03A19-A6D9-4257-AE37-A09EAD0BC1F2}">
      <dsp:nvSpPr>
        <dsp:cNvPr id="0" name=""/>
        <dsp:cNvSpPr/>
      </dsp:nvSpPr>
      <dsp:spPr>
        <a:xfrm>
          <a:off x="3991561" y="4314365"/>
          <a:ext cx="4238042" cy="1370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Математическая </a:t>
          </a:r>
          <a:r>
            <a:rPr lang="ru-RU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1691" y="4354495"/>
        <a:ext cx="4157782" cy="1289896"/>
      </dsp:txXfrm>
    </dsp:sp>
    <dsp:sp modelId="{6ABB6894-1508-44EF-9888-D296FC421941}">
      <dsp:nvSpPr>
        <dsp:cNvPr id="0" name=""/>
        <dsp:cNvSpPr/>
      </dsp:nvSpPr>
      <dsp:spPr>
        <a:xfrm rot="19457599">
          <a:off x="8148137" y="4733215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59832" y="4724849"/>
        <a:ext cx="43336" cy="43336"/>
      </dsp:txXfrm>
    </dsp:sp>
    <dsp:sp modelId="{9FA87653-C48F-4F3D-8D7E-90C198B2658B}">
      <dsp:nvSpPr>
        <dsp:cNvPr id="0" name=""/>
        <dsp:cNvSpPr/>
      </dsp:nvSpPr>
      <dsp:spPr>
        <a:xfrm>
          <a:off x="8933398" y="4053719"/>
          <a:ext cx="1759487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9165" y="4079486"/>
        <a:ext cx="1707953" cy="828209"/>
      </dsp:txXfrm>
    </dsp:sp>
    <dsp:sp modelId="{560A68A9-EB8E-4C17-A0AE-B33BA4305A0F}">
      <dsp:nvSpPr>
        <dsp:cNvPr id="0" name=""/>
        <dsp:cNvSpPr/>
      </dsp:nvSpPr>
      <dsp:spPr>
        <a:xfrm rot="2142401">
          <a:off x="8148137" y="5239067"/>
          <a:ext cx="86672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66726" y="13302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559832" y="5230702"/>
        <a:ext cx="43336" cy="43336"/>
      </dsp:txXfrm>
    </dsp:sp>
    <dsp:sp modelId="{0DB56296-8ACF-47DE-A9E8-CB43CF0B7315}">
      <dsp:nvSpPr>
        <dsp:cNvPr id="0" name=""/>
        <dsp:cNvSpPr/>
      </dsp:nvSpPr>
      <dsp:spPr>
        <a:xfrm>
          <a:off x="8933398" y="5065424"/>
          <a:ext cx="2734859" cy="879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креативное мышление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9165" y="5091191"/>
        <a:ext cx="2683325" cy="8282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19A9F-EB4E-4A35-A179-BB405F5BF00F}">
      <dsp:nvSpPr>
        <dsp:cNvPr id="0" name=""/>
        <dsp:cNvSpPr/>
      </dsp:nvSpPr>
      <dsp:spPr>
        <a:xfrm>
          <a:off x="1033602" y="2352886"/>
          <a:ext cx="586527" cy="1676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263" y="0"/>
              </a:lnTo>
              <a:lnTo>
                <a:pt x="293263" y="1676431"/>
              </a:lnTo>
              <a:lnTo>
                <a:pt x="586527" y="167643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282464" y="3146700"/>
        <a:ext cx="88803" cy="88803"/>
      </dsp:txXfrm>
    </dsp:sp>
    <dsp:sp modelId="{E0E49620-CE9C-4630-A2BB-0E43D5BEC18B}">
      <dsp:nvSpPr>
        <dsp:cNvPr id="0" name=""/>
        <dsp:cNvSpPr/>
      </dsp:nvSpPr>
      <dsp:spPr>
        <a:xfrm>
          <a:off x="1033602" y="2352886"/>
          <a:ext cx="586527" cy="558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263" y="0"/>
              </a:lnTo>
              <a:lnTo>
                <a:pt x="293263" y="558810"/>
              </a:lnTo>
              <a:lnTo>
                <a:pt x="586527" y="55881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6613" y="2612038"/>
        <a:ext cx="40505" cy="40505"/>
      </dsp:txXfrm>
    </dsp:sp>
    <dsp:sp modelId="{EA7E2CF4-8E43-4CE0-8579-B7B8B49202E7}">
      <dsp:nvSpPr>
        <dsp:cNvPr id="0" name=""/>
        <dsp:cNvSpPr/>
      </dsp:nvSpPr>
      <dsp:spPr>
        <a:xfrm>
          <a:off x="1033602" y="1794075"/>
          <a:ext cx="586527" cy="558810"/>
        </a:xfrm>
        <a:custGeom>
          <a:avLst/>
          <a:gdLst/>
          <a:ahLst/>
          <a:cxnLst/>
          <a:rect l="0" t="0" r="0" b="0"/>
          <a:pathLst>
            <a:path>
              <a:moveTo>
                <a:pt x="0" y="558810"/>
              </a:moveTo>
              <a:lnTo>
                <a:pt x="293263" y="558810"/>
              </a:lnTo>
              <a:lnTo>
                <a:pt x="293263" y="0"/>
              </a:lnTo>
              <a:lnTo>
                <a:pt x="586527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6613" y="2053228"/>
        <a:ext cx="40505" cy="40505"/>
      </dsp:txXfrm>
    </dsp:sp>
    <dsp:sp modelId="{441373E4-F199-441F-8B1B-014228CF5864}">
      <dsp:nvSpPr>
        <dsp:cNvPr id="0" name=""/>
        <dsp:cNvSpPr/>
      </dsp:nvSpPr>
      <dsp:spPr>
        <a:xfrm>
          <a:off x="1033602" y="676454"/>
          <a:ext cx="586527" cy="1676431"/>
        </a:xfrm>
        <a:custGeom>
          <a:avLst/>
          <a:gdLst/>
          <a:ahLst/>
          <a:cxnLst/>
          <a:rect l="0" t="0" r="0" b="0"/>
          <a:pathLst>
            <a:path>
              <a:moveTo>
                <a:pt x="0" y="1676431"/>
              </a:moveTo>
              <a:lnTo>
                <a:pt x="293263" y="1676431"/>
              </a:lnTo>
              <a:lnTo>
                <a:pt x="293263" y="0"/>
              </a:lnTo>
              <a:lnTo>
                <a:pt x="586527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282464" y="1470268"/>
        <a:ext cx="88803" cy="88803"/>
      </dsp:txXfrm>
    </dsp:sp>
    <dsp:sp modelId="{85429D92-F9EA-4E8D-AA18-3C2535424F9B}">
      <dsp:nvSpPr>
        <dsp:cNvPr id="0" name=""/>
        <dsp:cNvSpPr/>
      </dsp:nvSpPr>
      <dsp:spPr>
        <a:xfrm rot="16200000">
          <a:off x="-1766332" y="1905838"/>
          <a:ext cx="4705773" cy="894096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Четыре главные способности</a:t>
          </a:r>
        </a:p>
      </dsp:txBody>
      <dsp:txXfrm>
        <a:off x="-1766332" y="1905838"/>
        <a:ext cx="4705773" cy="894096"/>
      </dsp:txXfrm>
    </dsp:sp>
    <dsp:sp modelId="{4566154E-550A-4A8F-87A6-421038FAA218}">
      <dsp:nvSpPr>
        <dsp:cNvPr id="0" name=""/>
        <dsp:cNvSpPr/>
      </dsp:nvSpPr>
      <dsp:spPr>
        <a:xfrm>
          <a:off x="1620129" y="229406"/>
          <a:ext cx="5961964" cy="89409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добывать знания </a:t>
          </a:r>
        </a:p>
      </dsp:txBody>
      <dsp:txXfrm>
        <a:off x="1620129" y="229406"/>
        <a:ext cx="5961964" cy="894096"/>
      </dsp:txXfrm>
    </dsp:sp>
    <dsp:sp modelId="{BC1143A4-8CD5-46F8-BAF3-C350FF302158}">
      <dsp:nvSpPr>
        <dsp:cNvPr id="0" name=""/>
        <dsp:cNvSpPr/>
      </dsp:nvSpPr>
      <dsp:spPr>
        <a:xfrm>
          <a:off x="1620129" y="1347027"/>
          <a:ext cx="5933840" cy="89409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применять на практике </a:t>
          </a:r>
        </a:p>
      </dsp:txBody>
      <dsp:txXfrm>
        <a:off x="1620129" y="1347027"/>
        <a:ext cx="5933840" cy="894096"/>
      </dsp:txXfrm>
    </dsp:sp>
    <dsp:sp modelId="{C637C8E6-934F-476A-860F-FCDEBEDC5F14}">
      <dsp:nvSpPr>
        <dsp:cNvPr id="0" name=""/>
        <dsp:cNvSpPr/>
      </dsp:nvSpPr>
      <dsp:spPr>
        <a:xfrm>
          <a:off x="1620129" y="2464648"/>
          <a:ext cx="5905687" cy="89409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оценивать знание-незнание</a:t>
          </a:r>
        </a:p>
      </dsp:txBody>
      <dsp:txXfrm>
        <a:off x="1620129" y="2464648"/>
        <a:ext cx="5905687" cy="894096"/>
      </dsp:txXfrm>
    </dsp:sp>
    <dsp:sp modelId="{6879DB0A-1405-4090-94AF-8439A5D64E6D}">
      <dsp:nvSpPr>
        <dsp:cNvPr id="0" name=""/>
        <dsp:cNvSpPr/>
      </dsp:nvSpPr>
      <dsp:spPr>
        <a:xfrm>
          <a:off x="1620129" y="3582269"/>
          <a:ext cx="5924514" cy="89409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стремиться к саморазвитию</a:t>
          </a:r>
        </a:p>
      </dsp:txBody>
      <dsp:txXfrm>
        <a:off x="1620129" y="3582269"/>
        <a:ext cx="5924514" cy="8940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54785-3A45-48EC-9F68-C4CCCAF44442}">
      <dsp:nvSpPr>
        <dsp:cNvPr id="0" name=""/>
        <dsp:cNvSpPr/>
      </dsp:nvSpPr>
      <dsp:spPr>
        <a:xfrm>
          <a:off x="3749701" y="3314555"/>
          <a:ext cx="2780985" cy="2780985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Причины</a:t>
          </a:r>
        </a:p>
      </dsp:txBody>
      <dsp:txXfrm>
        <a:off x="4156967" y="3721821"/>
        <a:ext cx="1966453" cy="1966453"/>
      </dsp:txXfrm>
    </dsp:sp>
    <dsp:sp modelId="{61C00421-19D5-422B-89BA-6C8AB3C024D3}">
      <dsp:nvSpPr>
        <dsp:cNvPr id="0" name=""/>
        <dsp:cNvSpPr/>
      </dsp:nvSpPr>
      <dsp:spPr>
        <a:xfrm rot="12041256">
          <a:off x="1420982" y="3350999"/>
          <a:ext cx="2365835" cy="7925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C22212-FC0F-4597-A8B4-0FAE73EF32C0}">
      <dsp:nvSpPr>
        <dsp:cNvPr id="0" name=""/>
        <dsp:cNvSpPr/>
      </dsp:nvSpPr>
      <dsp:spPr>
        <a:xfrm>
          <a:off x="176288" y="2272623"/>
          <a:ext cx="2641936" cy="2113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Формализм знаний</a:t>
          </a:r>
        </a:p>
      </dsp:txBody>
      <dsp:txXfrm>
        <a:off x="238192" y="2334527"/>
        <a:ext cx="2518128" cy="1989741"/>
      </dsp:txXfrm>
    </dsp:sp>
    <dsp:sp modelId="{2EC22074-01E9-4A30-A1B6-B2FBA3E99782}">
      <dsp:nvSpPr>
        <dsp:cNvPr id="0" name=""/>
        <dsp:cNvSpPr/>
      </dsp:nvSpPr>
      <dsp:spPr>
        <a:xfrm rot="16200000">
          <a:off x="4073909" y="1727862"/>
          <a:ext cx="2132570" cy="7925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83121"/>
                <a:satOff val="273"/>
                <a:lumOff val="214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383121"/>
                <a:satOff val="273"/>
                <a:lumOff val="214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383121"/>
                <a:satOff val="273"/>
                <a:lumOff val="214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FB9BFE-06E2-420D-8CB9-567036BDA819}">
      <dsp:nvSpPr>
        <dsp:cNvPr id="0" name=""/>
        <dsp:cNvSpPr/>
      </dsp:nvSpPr>
      <dsp:spPr>
        <a:xfrm>
          <a:off x="3446356" y="1093"/>
          <a:ext cx="3387676" cy="2113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Ситуационность</a:t>
          </a: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знаний</a:t>
          </a:r>
        </a:p>
      </dsp:txBody>
      <dsp:txXfrm>
        <a:off x="3508260" y="62997"/>
        <a:ext cx="3263868" cy="1989741"/>
      </dsp:txXfrm>
    </dsp:sp>
    <dsp:sp modelId="{56750CA0-78AC-4506-8EFA-06631F4F0A1F}">
      <dsp:nvSpPr>
        <dsp:cNvPr id="0" name=""/>
        <dsp:cNvSpPr/>
      </dsp:nvSpPr>
      <dsp:spPr>
        <a:xfrm rot="20468580">
          <a:off x="6524261" y="3423630"/>
          <a:ext cx="2415052" cy="7925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83121"/>
                <a:satOff val="273"/>
                <a:lumOff val="214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383121"/>
                <a:satOff val="273"/>
                <a:lumOff val="214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383121"/>
                <a:satOff val="273"/>
                <a:lumOff val="214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58B380-1846-4554-ABB8-027AB7D1B8D4}">
      <dsp:nvSpPr>
        <dsp:cNvPr id="0" name=""/>
        <dsp:cNvSpPr/>
      </dsp:nvSpPr>
      <dsp:spPr>
        <a:xfrm>
          <a:off x="7318323" y="2372864"/>
          <a:ext cx="3112359" cy="2113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Репродуктивный характер знаний</a:t>
          </a:r>
        </a:p>
      </dsp:txBody>
      <dsp:txXfrm>
        <a:off x="7380227" y="2434768"/>
        <a:ext cx="2988551" cy="19897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1E2B4-66BC-432A-92CA-10C55203DFB6}">
      <dsp:nvSpPr>
        <dsp:cNvPr id="0" name=""/>
        <dsp:cNvSpPr/>
      </dsp:nvSpPr>
      <dsp:spPr>
        <a:xfrm>
          <a:off x="5258607" y="0"/>
          <a:ext cx="5137556" cy="48736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анализ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синтез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сравнение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/>
            <a:t>обобщение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классификация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умозаключение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систематизация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отрицание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ограничение</a:t>
          </a:r>
        </a:p>
      </dsp:txBody>
      <dsp:txXfrm>
        <a:off x="5258607" y="609203"/>
        <a:ext cx="3309947" cy="3655219"/>
      </dsp:txXfrm>
    </dsp:sp>
    <dsp:sp modelId="{7EFA4099-949B-4E71-84D9-E4D6A649EAC7}">
      <dsp:nvSpPr>
        <dsp:cNvPr id="0" name=""/>
        <dsp:cNvSpPr/>
      </dsp:nvSpPr>
      <dsp:spPr>
        <a:xfrm>
          <a:off x="981173" y="422908"/>
          <a:ext cx="3783043" cy="4027807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На начальном этапе обучения главное – развивать умения каждого ребёнка мыслить с помощью логических приёмов:</a:t>
          </a:r>
        </a:p>
      </dsp:txBody>
      <dsp:txXfrm>
        <a:off x="1165846" y="607581"/>
        <a:ext cx="3413697" cy="36584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0EAD3-C7A9-4695-AFCF-597E49DC8E49}">
      <dsp:nvSpPr>
        <dsp:cNvPr id="0" name=""/>
        <dsp:cNvSpPr/>
      </dsp:nvSpPr>
      <dsp:spPr>
        <a:xfrm>
          <a:off x="4725355" y="0"/>
          <a:ext cx="3151063" cy="541866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Терминологические и понятийные системы языка</a:t>
          </a:r>
        </a:p>
      </dsp:txBody>
      <dsp:txXfrm>
        <a:off x="4725355" y="0"/>
        <a:ext cx="3151063" cy="1625600"/>
      </dsp:txXfrm>
    </dsp:sp>
    <dsp:sp modelId="{572A6D0C-9B0F-4A2B-BF6E-A422B9452E36}">
      <dsp:nvSpPr>
        <dsp:cNvPr id="0" name=""/>
        <dsp:cNvSpPr/>
      </dsp:nvSpPr>
      <dsp:spPr>
        <a:xfrm>
          <a:off x="251581" y="0"/>
          <a:ext cx="3151063" cy="541866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Логические действия</a:t>
          </a:r>
        </a:p>
      </dsp:txBody>
      <dsp:txXfrm>
        <a:off x="251581" y="0"/>
        <a:ext cx="3151063" cy="1625600"/>
      </dsp:txXfrm>
    </dsp:sp>
    <dsp:sp modelId="{B0B38F41-150F-4B78-94CA-72D64CCEEADD}">
      <dsp:nvSpPr>
        <dsp:cNvPr id="0" name=""/>
        <dsp:cNvSpPr/>
      </dsp:nvSpPr>
      <dsp:spPr>
        <a:xfrm>
          <a:off x="912936" y="1760372"/>
          <a:ext cx="6613550" cy="3306775"/>
        </a:xfrm>
        <a:prstGeom prst="roundRect">
          <a:avLst>
            <a:gd name="adj" fmla="val 10000"/>
          </a:avLst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Овладение метапредметными результатами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Знания перестают быть формальными и ситуативными</a:t>
          </a:r>
        </a:p>
      </dsp:txBody>
      <dsp:txXfrm>
        <a:off x="1009788" y="1857224"/>
        <a:ext cx="6419846" cy="3113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11BF4-4902-41F0-9654-494B9C1A9D5D}">
      <dsp:nvSpPr>
        <dsp:cNvPr id="0" name=""/>
        <dsp:cNvSpPr/>
      </dsp:nvSpPr>
      <dsp:spPr>
        <a:xfrm>
          <a:off x="3896121" y="1921159"/>
          <a:ext cx="1709303" cy="878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905"/>
              </a:lnTo>
              <a:lnTo>
                <a:pt x="1709303" y="598905"/>
              </a:lnTo>
              <a:lnTo>
                <a:pt x="1709303" y="87884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DFE13-89EC-4017-ADBD-4757EEEA1209}">
      <dsp:nvSpPr>
        <dsp:cNvPr id="0" name=""/>
        <dsp:cNvSpPr/>
      </dsp:nvSpPr>
      <dsp:spPr>
        <a:xfrm>
          <a:off x="2186818" y="1921159"/>
          <a:ext cx="1709303" cy="878841"/>
        </a:xfrm>
        <a:custGeom>
          <a:avLst/>
          <a:gdLst/>
          <a:ahLst/>
          <a:cxnLst/>
          <a:rect l="0" t="0" r="0" b="0"/>
          <a:pathLst>
            <a:path>
              <a:moveTo>
                <a:pt x="1709303" y="0"/>
              </a:moveTo>
              <a:lnTo>
                <a:pt x="1709303" y="598905"/>
              </a:lnTo>
              <a:lnTo>
                <a:pt x="0" y="598905"/>
              </a:lnTo>
              <a:lnTo>
                <a:pt x="0" y="87884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6B98E-975C-4FAF-ACCA-5AB4B49338EE}">
      <dsp:nvSpPr>
        <dsp:cNvPr id="0" name=""/>
        <dsp:cNvSpPr/>
      </dsp:nvSpPr>
      <dsp:spPr>
        <a:xfrm>
          <a:off x="2385218" y="2313"/>
          <a:ext cx="3021806" cy="1918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37E80D6-FA74-4D97-AFA2-ADD4B7E82DFD}">
      <dsp:nvSpPr>
        <dsp:cNvPr id="0" name=""/>
        <dsp:cNvSpPr/>
      </dsp:nvSpPr>
      <dsp:spPr>
        <a:xfrm>
          <a:off x="2720975" y="321281"/>
          <a:ext cx="3021806" cy="1918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>
              <a:ln/>
            </a:rPr>
            <a:t>Читательская грамотность</a:t>
          </a:r>
        </a:p>
      </dsp:txBody>
      <dsp:txXfrm>
        <a:off x="2777176" y="377482"/>
        <a:ext cx="2909404" cy="1806444"/>
      </dsp:txXfrm>
    </dsp:sp>
    <dsp:sp modelId="{A047C018-48B3-4C6A-BD82-43AE5ACE1268}">
      <dsp:nvSpPr>
        <dsp:cNvPr id="0" name=""/>
        <dsp:cNvSpPr/>
      </dsp:nvSpPr>
      <dsp:spPr>
        <a:xfrm>
          <a:off x="813271" y="2800001"/>
          <a:ext cx="2747093" cy="174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19BD78-B11F-4934-9111-F380EDD1F39C}">
      <dsp:nvSpPr>
        <dsp:cNvPr id="0" name=""/>
        <dsp:cNvSpPr/>
      </dsp:nvSpPr>
      <dsp:spPr>
        <a:xfrm>
          <a:off x="1149028" y="3118970"/>
          <a:ext cx="2747093" cy="1744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Понимание прочитанного, рефлексия</a:t>
          </a:r>
        </a:p>
      </dsp:txBody>
      <dsp:txXfrm>
        <a:off x="1200120" y="3170062"/>
        <a:ext cx="2644909" cy="1642220"/>
      </dsp:txXfrm>
    </dsp:sp>
    <dsp:sp modelId="{4D7B3DFA-71CD-4B31-A7C9-306267E78CD2}">
      <dsp:nvSpPr>
        <dsp:cNvPr id="0" name=""/>
        <dsp:cNvSpPr/>
      </dsp:nvSpPr>
      <dsp:spPr>
        <a:xfrm>
          <a:off x="4231878" y="2800001"/>
          <a:ext cx="2747093" cy="174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050B28-28A3-4514-9F3D-10E32BF0BFA8}">
      <dsp:nvSpPr>
        <dsp:cNvPr id="0" name=""/>
        <dsp:cNvSpPr/>
      </dsp:nvSpPr>
      <dsp:spPr>
        <a:xfrm>
          <a:off x="4567634" y="3118970"/>
          <a:ext cx="2747093" cy="1744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Использование информации прочитанного</a:t>
          </a:r>
        </a:p>
      </dsp:txBody>
      <dsp:txXfrm>
        <a:off x="4618726" y="3170062"/>
        <a:ext cx="2644909" cy="1642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4C1D9-1FD3-4F75-BA58-21BEDA6B4197}">
      <dsp:nvSpPr>
        <dsp:cNvPr id="0" name=""/>
        <dsp:cNvSpPr/>
      </dsp:nvSpPr>
      <dsp:spPr>
        <a:xfrm>
          <a:off x="4508" y="1650"/>
          <a:ext cx="11222863" cy="2485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ln/>
              <a:effectLst/>
              <a:latin typeface="+mj-lt"/>
            </a:rPr>
            <a:t>Математическая грамотность –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  <a:latin typeface="+mj-lt"/>
              <a:cs typeface="Times New Roman" panose="02020603050405020304" pitchFamily="18" charset="0"/>
            </a:rPr>
            <a:t>это способность проводить математические</a:t>
          </a:r>
          <a:br>
            <a:rPr lang="ru-RU" sz="2400" b="1" kern="1200" dirty="0">
              <a:effectLst/>
              <a:latin typeface="+mj-lt"/>
              <a:cs typeface="Times New Roman" panose="02020603050405020304" pitchFamily="18" charset="0"/>
            </a:rPr>
          </a:br>
          <a:r>
            <a:rPr lang="ru-RU" sz="2400" b="1" kern="1200" dirty="0">
              <a:effectLst/>
              <a:latin typeface="+mj-lt"/>
              <a:cs typeface="Times New Roman" panose="02020603050405020304" pitchFamily="18" charset="0"/>
            </a:rPr>
            <a:t>рассуждения и формулировать, применять, интерпретировать математику для</a:t>
          </a:r>
          <a:br>
            <a:rPr lang="ru-RU" sz="2400" b="1" kern="1200" dirty="0">
              <a:effectLst/>
              <a:latin typeface="+mj-lt"/>
              <a:cs typeface="Times New Roman" panose="02020603050405020304" pitchFamily="18" charset="0"/>
            </a:rPr>
          </a:br>
          <a:r>
            <a:rPr lang="ru-RU" sz="2400" b="1" kern="1200" dirty="0">
              <a:effectLst/>
              <a:latin typeface="+mj-lt"/>
              <a:cs typeface="Times New Roman" panose="02020603050405020304" pitchFamily="18" charset="0"/>
            </a:rPr>
            <a:t>решения проблем в разнообразных контекстах реального мира</a:t>
          </a:r>
          <a:r>
            <a:rPr lang="ru-RU" sz="2400" b="1" kern="1200" dirty="0">
              <a:ln/>
              <a:effectLst/>
              <a:latin typeface="+mj-lt"/>
            </a:rPr>
            <a:t> </a:t>
          </a:r>
        </a:p>
      </dsp:txBody>
      <dsp:txXfrm>
        <a:off x="77304" y="74446"/>
        <a:ext cx="11077271" cy="2339843"/>
      </dsp:txXfrm>
    </dsp:sp>
    <dsp:sp modelId="{DFECEF03-48AC-41DF-86CC-CB58F3F98EDF}">
      <dsp:nvSpPr>
        <dsp:cNvPr id="0" name=""/>
        <dsp:cNvSpPr/>
      </dsp:nvSpPr>
      <dsp:spPr>
        <a:xfrm>
          <a:off x="4508" y="2816320"/>
          <a:ext cx="2103235" cy="309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распознавать проблемы, возникающие в окружающей действительности, которые могут быть решены средствами математики</a:t>
          </a:r>
        </a:p>
      </dsp:txBody>
      <dsp:txXfrm>
        <a:off x="66110" y="2877922"/>
        <a:ext cx="1980031" cy="2971944"/>
      </dsp:txXfrm>
    </dsp:sp>
    <dsp:sp modelId="{46341747-D244-4726-8787-150D012E6678}">
      <dsp:nvSpPr>
        <dsp:cNvPr id="0" name=""/>
        <dsp:cNvSpPr/>
      </dsp:nvSpPr>
      <dsp:spPr>
        <a:xfrm>
          <a:off x="2284415" y="2816320"/>
          <a:ext cx="2103235" cy="309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формулировать и записывать окончательные результаты решения поставленной проблемы</a:t>
          </a:r>
        </a:p>
      </dsp:txBody>
      <dsp:txXfrm>
        <a:off x="2346017" y="2877922"/>
        <a:ext cx="1980031" cy="2971944"/>
      </dsp:txXfrm>
    </dsp:sp>
    <dsp:sp modelId="{D8B37416-7938-4AEB-B745-348D1BFA96DF}">
      <dsp:nvSpPr>
        <dsp:cNvPr id="0" name=""/>
        <dsp:cNvSpPr/>
      </dsp:nvSpPr>
      <dsp:spPr>
        <a:xfrm>
          <a:off x="4564322" y="2816320"/>
          <a:ext cx="2103235" cy="309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интерпретировать полученные результаты с учетом поставленной проблемы</a:t>
          </a:r>
        </a:p>
      </dsp:txBody>
      <dsp:txXfrm>
        <a:off x="4625924" y="2877922"/>
        <a:ext cx="1980031" cy="2971944"/>
      </dsp:txXfrm>
    </dsp:sp>
    <dsp:sp modelId="{850146C2-4201-4F8C-BCFA-7F877486BF80}">
      <dsp:nvSpPr>
        <dsp:cNvPr id="0" name=""/>
        <dsp:cNvSpPr/>
      </dsp:nvSpPr>
      <dsp:spPr>
        <a:xfrm>
          <a:off x="6844229" y="2816320"/>
          <a:ext cx="2103235" cy="309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решать проблемы, используя математические знания и методы математического моделирования;</a:t>
          </a:r>
          <a:br>
            <a:rPr lang="ru-RU" sz="1800" kern="1200" dirty="0"/>
          </a:br>
          <a:r>
            <a:rPr lang="ru-RU" sz="1800" kern="1200" dirty="0"/>
            <a:t>анализировать использованные методы решения</a:t>
          </a:r>
        </a:p>
      </dsp:txBody>
      <dsp:txXfrm>
        <a:off x="6905831" y="2877922"/>
        <a:ext cx="1980031" cy="2971944"/>
      </dsp:txXfrm>
    </dsp:sp>
    <dsp:sp modelId="{EB2A6FA1-CF6E-464B-A305-9CCDF6720CD6}">
      <dsp:nvSpPr>
        <dsp:cNvPr id="0" name=""/>
        <dsp:cNvSpPr/>
      </dsp:nvSpPr>
      <dsp:spPr>
        <a:xfrm>
          <a:off x="9124136" y="2816320"/>
          <a:ext cx="2103235" cy="309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формулировать проблемы на языке математики</a:t>
          </a:r>
        </a:p>
      </dsp:txBody>
      <dsp:txXfrm>
        <a:off x="9185738" y="2877922"/>
        <a:ext cx="1980031" cy="29719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70675-B289-4DBB-9001-F7B6C5DBCDD4}">
      <dsp:nvSpPr>
        <dsp:cNvPr id="0" name=""/>
        <dsp:cNvSpPr/>
      </dsp:nvSpPr>
      <dsp:spPr>
        <a:xfrm>
          <a:off x="0" y="110025"/>
          <a:ext cx="11018520" cy="130408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Три группы умений, характеризующих естественно-научную грамотность</a:t>
          </a:r>
        </a:p>
      </dsp:txBody>
      <dsp:txXfrm>
        <a:off x="0" y="110025"/>
        <a:ext cx="11018520" cy="1304083"/>
      </dsp:txXfrm>
    </dsp:sp>
    <dsp:sp modelId="{7E249BBB-AC8A-4770-A4E7-86662A9BACD6}">
      <dsp:nvSpPr>
        <dsp:cNvPr id="0" name=""/>
        <dsp:cNvSpPr/>
      </dsp:nvSpPr>
      <dsp:spPr>
        <a:xfrm>
          <a:off x="5380" y="1304083"/>
          <a:ext cx="3669253" cy="2738575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Объяснение или описание естественно-научных явлений на основе имеющихся научных знаний, а также прогнозирование изменений</a:t>
          </a:r>
        </a:p>
      </dsp:txBody>
      <dsp:txXfrm>
        <a:off x="5380" y="1304083"/>
        <a:ext cx="3669253" cy="2738575"/>
      </dsp:txXfrm>
    </dsp:sp>
    <dsp:sp modelId="{E8B1792D-1399-4FE6-B67E-4268784BCBA8}">
      <dsp:nvSpPr>
        <dsp:cNvPr id="0" name=""/>
        <dsp:cNvSpPr/>
      </dsp:nvSpPr>
      <dsp:spPr>
        <a:xfrm>
          <a:off x="3674633" y="1304083"/>
          <a:ext cx="3669253" cy="2738575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Распознавание научных вопросов и применение методов естественно-научного исследования</a:t>
          </a:r>
        </a:p>
      </dsp:txBody>
      <dsp:txXfrm>
        <a:off x="3674633" y="1304083"/>
        <a:ext cx="3669253" cy="2738575"/>
      </dsp:txXfrm>
    </dsp:sp>
    <dsp:sp modelId="{58073DD3-B746-4BE1-BBA6-01203124147F}">
      <dsp:nvSpPr>
        <dsp:cNvPr id="0" name=""/>
        <dsp:cNvSpPr/>
      </dsp:nvSpPr>
      <dsp:spPr>
        <a:xfrm>
          <a:off x="7343886" y="1304083"/>
          <a:ext cx="3669253" cy="2738575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Интерпретация данных и использование научных доказательств для получения выводов</a:t>
          </a:r>
        </a:p>
      </dsp:txBody>
      <dsp:txXfrm>
        <a:off x="7343886" y="1304083"/>
        <a:ext cx="3669253" cy="2738575"/>
      </dsp:txXfrm>
    </dsp:sp>
    <dsp:sp modelId="{16163B9A-9B01-482C-B700-EC1C7FF6635B}">
      <dsp:nvSpPr>
        <dsp:cNvPr id="0" name=""/>
        <dsp:cNvSpPr/>
      </dsp:nvSpPr>
      <dsp:spPr>
        <a:xfrm>
          <a:off x="0" y="3957003"/>
          <a:ext cx="11018520" cy="30428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BA106-D09E-4B22-8A54-6C6257D7787C}">
      <dsp:nvSpPr>
        <dsp:cNvPr id="0" name=""/>
        <dsp:cNvSpPr/>
      </dsp:nvSpPr>
      <dsp:spPr>
        <a:xfrm>
          <a:off x="8066510" y="2931026"/>
          <a:ext cx="57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4401" y="45720"/>
              </a:lnTo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arrow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39351" y="2962386"/>
        <a:ext cx="28720" cy="28720"/>
      </dsp:txXfrm>
    </dsp:sp>
    <dsp:sp modelId="{E4A0A64D-681C-4112-96F5-1929B80EE92E}">
      <dsp:nvSpPr>
        <dsp:cNvPr id="0" name=""/>
        <dsp:cNvSpPr/>
      </dsp:nvSpPr>
      <dsp:spPr>
        <a:xfrm>
          <a:off x="4332900" y="2931026"/>
          <a:ext cx="57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4401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05741" y="2962386"/>
        <a:ext cx="28720" cy="28720"/>
      </dsp:txXfrm>
    </dsp:sp>
    <dsp:sp modelId="{6E543BDD-CA4B-40F7-8488-C9CA4E8C5BC4}">
      <dsp:nvSpPr>
        <dsp:cNvPr id="0" name=""/>
        <dsp:cNvSpPr/>
      </dsp:nvSpPr>
      <dsp:spPr>
        <a:xfrm>
          <a:off x="886490" y="2385708"/>
          <a:ext cx="574401" cy="591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200" y="0"/>
              </a:lnTo>
              <a:lnTo>
                <a:pt x="287200" y="591038"/>
              </a:lnTo>
              <a:lnTo>
                <a:pt x="574401" y="591038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53087" y="2660622"/>
        <a:ext cx="41208" cy="41208"/>
      </dsp:txXfrm>
    </dsp:sp>
    <dsp:sp modelId="{A3B56E5A-CCEE-4984-95EC-33206C7D6C52}">
      <dsp:nvSpPr>
        <dsp:cNvPr id="0" name=""/>
        <dsp:cNvSpPr/>
      </dsp:nvSpPr>
      <dsp:spPr>
        <a:xfrm>
          <a:off x="8066510" y="1748949"/>
          <a:ext cx="57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4401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  <a:headEnd type="none" w="med" len="med"/>
          <a:tailEnd type="arrow" w="med" len="med"/>
        </a:ln>
        <a:effectLst/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39351" y="1780309"/>
        <a:ext cx="28720" cy="28720"/>
      </dsp:txXfrm>
    </dsp:sp>
    <dsp:sp modelId="{35B5B770-1E30-462A-B46B-BF53668A7420}">
      <dsp:nvSpPr>
        <dsp:cNvPr id="0" name=""/>
        <dsp:cNvSpPr/>
      </dsp:nvSpPr>
      <dsp:spPr>
        <a:xfrm>
          <a:off x="4332900" y="1748949"/>
          <a:ext cx="57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4401" y="457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05741" y="1780309"/>
        <a:ext cx="28720" cy="28720"/>
      </dsp:txXfrm>
    </dsp:sp>
    <dsp:sp modelId="{8F987EA2-1A9A-48E1-830A-5873E2484FE5}">
      <dsp:nvSpPr>
        <dsp:cNvPr id="0" name=""/>
        <dsp:cNvSpPr/>
      </dsp:nvSpPr>
      <dsp:spPr>
        <a:xfrm>
          <a:off x="886490" y="1794669"/>
          <a:ext cx="574401" cy="591038"/>
        </a:xfrm>
        <a:custGeom>
          <a:avLst/>
          <a:gdLst/>
          <a:ahLst/>
          <a:cxnLst/>
          <a:rect l="0" t="0" r="0" b="0"/>
          <a:pathLst>
            <a:path>
              <a:moveTo>
                <a:pt x="0" y="591038"/>
              </a:moveTo>
              <a:lnTo>
                <a:pt x="287200" y="591038"/>
              </a:lnTo>
              <a:lnTo>
                <a:pt x="287200" y="0"/>
              </a:lnTo>
              <a:lnTo>
                <a:pt x="574401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53087" y="2069584"/>
        <a:ext cx="41208" cy="41208"/>
      </dsp:txXfrm>
    </dsp:sp>
    <dsp:sp modelId="{341C59DA-8C25-4211-BA56-A33466F71494}">
      <dsp:nvSpPr>
        <dsp:cNvPr id="0" name=""/>
        <dsp:cNvSpPr/>
      </dsp:nvSpPr>
      <dsp:spPr>
        <a:xfrm rot="16200000">
          <a:off x="-1855557" y="1947901"/>
          <a:ext cx="4608485" cy="87561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Компоненты ФГ</a:t>
          </a:r>
        </a:p>
      </dsp:txBody>
      <dsp:txXfrm>
        <a:off x="-1855557" y="1947901"/>
        <a:ext cx="4608485" cy="875612"/>
      </dsp:txXfrm>
    </dsp:sp>
    <dsp:sp modelId="{79629185-6FB0-4C41-9D52-48BDECC63BD7}">
      <dsp:nvSpPr>
        <dsp:cNvPr id="0" name=""/>
        <dsp:cNvSpPr/>
      </dsp:nvSpPr>
      <dsp:spPr>
        <a:xfrm>
          <a:off x="1460892" y="1356863"/>
          <a:ext cx="2872007" cy="875612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предметные</a:t>
          </a:r>
        </a:p>
      </dsp:txBody>
      <dsp:txXfrm>
        <a:off x="1460892" y="1356863"/>
        <a:ext cx="2872007" cy="875612"/>
      </dsp:txXfrm>
    </dsp:sp>
    <dsp:sp modelId="{84257656-6448-4CDB-BA8B-2BCD3586DE54}">
      <dsp:nvSpPr>
        <dsp:cNvPr id="0" name=""/>
        <dsp:cNvSpPr/>
      </dsp:nvSpPr>
      <dsp:spPr>
        <a:xfrm>
          <a:off x="4907302" y="1313083"/>
          <a:ext cx="3159208" cy="963173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языковая, литературная, математическая, естественно-научная грамотность </a:t>
          </a:r>
          <a:endParaRPr lang="ru-RU" sz="1800" kern="1200" dirty="0">
            <a:latin typeface="+mn-lt"/>
          </a:endParaRPr>
        </a:p>
      </dsp:txBody>
      <dsp:txXfrm>
        <a:off x="4907302" y="1313083"/>
        <a:ext cx="3159208" cy="963173"/>
      </dsp:txXfrm>
    </dsp:sp>
    <dsp:sp modelId="{107F46BD-CAA5-4244-80DE-17E9BC5114C4}">
      <dsp:nvSpPr>
        <dsp:cNvPr id="0" name=""/>
        <dsp:cNvSpPr/>
      </dsp:nvSpPr>
      <dsp:spPr>
        <a:xfrm>
          <a:off x="8640912" y="1313083"/>
          <a:ext cx="3159208" cy="963173"/>
        </a:xfrm>
        <a:prstGeom prst="rect">
          <a:avLst/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соответствуют предметам учебного плана начальной школы</a:t>
          </a:r>
        </a:p>
      </dsp:txBody>
      <dsp:txXfrm>
        <a:off x="8640912" y="1313083"/>
        <a:ext cx="3159208" cy="963173"/>
      </dsp:txXfrm>
    </dsp:sp>
    <dsp:sp modelId="{9DC63FC8-87F5-42E1-AD99-404AC5DF267E}">
      <dsp:nvSpPr>
        <dsp:cNvPr id="0" name=""/>
        <dsp:cNvSpPr/>
      </dsp:nvSpPr>
      <dsp:spPr>
        <a:xfrm>
          <a:off x="1460892" y="2538940"/>
          <a:ext cx="2872007" cy="875612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интегративные</a:t>
          </a:r>
        </a:p>
      </dsp:txBody>
      <dsp:txXfrm>
        <a:off x="1460892" y="2538940"/>
        <a:ext cx="2872007" cy="875612"/>
      </dsp:txXfrm>
    </dsp:sp>
    <dsp:sp modelId="{2CDD6874-0169-406A-B32C-98D15E6774AE}">
      <dsp:nvSpPr>
        <dsp:cNvPr id="0" name=""/>
        <dsp:cNvSpPr/>
      </dsp:nvSpPr>
      <dsp:spPr>
        <a:xfrm>
          <a:off x="4907302" y="2495159"/>
          <a:ext cx="3159208" cy="963173"/>
        </a:xfrm>
        <a:prstGeom prst="rect">
          <a:avLst/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коммуникативная, читательская, информационная, социальная грамотность</a:t>
          </a:r>
        </a:p>
      </dsp:txBody>
      <dsp:txXfrm>
        <a:off x="4907302" y="2495159"/>
        <a:ext cx="3159208" cy="963173"/>
      </dsp:txXfrm>
    </dsp:sp>
    <dsp:sp modelId="{C2651D50-860E-4840-BACE-B04E9642677F}">
      <dsp:nvSpPr>
        <dsp:cNvPr id="0" name=""/>
        <dsp:cNvSpPr/>
      </dsp:nvSpPr>
      <dsp:spPr>
        <a:xfrm>
          <a:off x="8640912" y="2495159"/>
          <a:ext cx="3159208" cy="963173"/>
        </a:xfrm>
        <a:prstGeom prst="rect">
          <a:avLst/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сопровождают  любой предметный компонент функциональной грамотности</a:t>
          </a:r>
        </a:p>
      </dsp:txBody>
      <dsp:txXfrm>
        <a:off x="8640912" y="2495159"/>
        <a:ext cx="3159208" cy="9631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319D0-2CD6-47A5-B8DD-A064C334F282}">
      <dsp:nvSpPr>
        <dsp:cNvPr id="0" name=""/>
        <dsp:cNvSpPr/>
      </dsp:nvSpPr>
      <dsp:spPr>
        <a:xfrm>
          <a:off x="25603" y="2556"/>
          <a:ext cx="3788598" cy="1515439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</a:t>
          </a:r>
        </a:p>
      </dsp:txBody>
      <dsp:txXfrm>
        <a:off x="783323" y="2556"/>
        <a:ext cx="2273159" cy="1515439"/>
      </dsp:txXfrm>
    </dsp:sp>
    <dsp:sp modelId="{15893CD0-7F22-4154-9795-4C169AB9CC0A}">
      <dsp:nvSpPr>
        <dsp:cNvPr id="0" name=""/>
        <dsp:cNvSpPr/>
      </dsp:nvSpPr>
      <dsp:spPr>
        <a:xfrm>
          <a:off x="3321683" y="131369"/>
          <a:ext cx="3144536" cy="1257814"/>
        </a:xfrm>
        <a:prstGeom prst="chevron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самоорганизация и самоконтроль</a:t>
          </a:r>
        </a:p>
      </dsp:txBody>
      <dsp:txXfrm>
        <a:off x="3950590" y="131369"/>
        <a:ext cx="1886722" cy="1257814"/>
      </dsp:txXfrm>
    </dsp:sp>
    <dsp:sp modelId="{4DFAE134-332E-4182-B4F5-67B62BB0CA70}">
      <dsp:nvSpPr>
        <dsp:cNvPr id="0" name=""/>
        <dsp:cNvSpPr/>
      </dsp:nvSpPr>
      <dsp:spPr>
        <a:xfrm>
          <a:off x="25603" y="1730157"/>
          <a:ext cx="4728815" cy="1515439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</a:t>
          </a:r>
        </a:p>
      </dsp:txBody>
      <dsp:txXfrm>
        <a:off x="783323" y="1730157"/>
        <a:ext cx="3213376" cy="1515439"/>
      </dsp:txXfrm>
    </dsp:sp>
    <dsp:sp modelId="{CF7A1B14-3F99-4676-9A74-9F2710469A38}">
      <dsp:nvSpPr>
        <dsp:cNvPr id="0" name=""/>
        <dsp:cNvSpPr/>
      </dsp:nvSpPr>
      <dsp:spPr>
        <a:xfrm>
          <a:off x="4261900" y="1858970"/>
          <a:ext cx="3144536" cy="1257814"/>
        </a:xfrm>
        <a:prstGeom prst="chevron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умение работать в команде</a:t>
          </a:r>
        </a:p>
      </dsp:txBody>
      <dsp:txXfrm>
        <a:off x="4890807" y="1858970"/>
        <a:ext cx="1886722" cy="1257814"/>
      </dsp:txXfrm>
    </dsp:sp>
    <dsp:sp modelId="{B521C71E-A1CA-44F4-8632-961A061FE80F}">
      <dsp:nvSpPr>
        <dsp:cNvPr id="0" name=""/>
        <dsp:cNvSpPr/>
      </dsp:nvSpPr>
      <dsp:spPr>
        <a:xfrm>
          <a:off x="25603" y="3457758"/>
          <a:ext cx="4210648" cy="1515439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</a:t>
          </a:r>
        </a:p>
      </dsp:txBody>
      <dsp:txXfrm>
        <a:off x="783323" y="3457758"/>
        <a:ext cx="2695209" cy="1515439"/>
      </dsp:txXfrm>
    </dsp:sp>
    <dsp:sp modelId="{D9102FD4-D995-4C54-8C85-BDC5A0967DCD}">
      <dsp:nvSpPr>
        <dsp:cNvPr id="0" name=""/>
        <dsp:cNvSpPr/>
      </dsp:nvSpPr>
      <dsp:spPr>
        <a:xfrm>
          <a:off x="3743733" y="3586571"/>
          <a:ext cx="3144536" cy="1257814"/>
        </a:xfrm>
        <a:prstGeom prst="chevron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общеучебные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действия,  критическое мышление</a:t>
          </a:r>
        </a:p>
      </dsp:txBody>
      <dsp:txXfrm>
        <a:off x="4372640" y="3586571"/>
        <a:ext cx="1886722" cy="12578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9CB64-56C5-473A-8848-6658933CAD4E}">
      <dsp:nvSpPr>
        <dsp:cNvPr id="0" name=""/>
        <dsp:cNvSpPr/>
      </dsp:nvSpPr>
      <dsp:spPr>
        <a:xfrm>
          <a:off x="4063999" y="1413139"/>
          <a:ext cx="1704776" cy="59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870"/>
              </a:lnTo>
              <a:lnTo>
                <a:pt x="1704776" y="295870"/>
              </a:lnTo>
              <a:lnTo>
                <a:pt x="1704776" y="59174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04D78-0709-48E4-B91A-D3DC141D76CE}">
      <dsp:nvSpPr>
        <dsp:cNvPr id="0" name=""/>
        <dsp:cNvSpPr/>
      </dsp:nvSpPr>
      <dsp:spPr>
        <a:xfrm>
          <a:off x="2359223" y="3413786"/>
          <a:ext cx="1296193" cy="845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343"/>
              </a:lnTo>
              <a:lnTo>
                <a:pt x="1296193" y="845343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297B7-D712-4371-896B-736751A0588F}">
      <dsp:nvSpPr>
        <dsp:cNvPr id="0" name=""/>
        <dsp:cNvSpPr/>
      </dsp:nvSpPr>
      <dsp:spPr>
        <a:xfrm>
          <a:off x="2359223" y="1413139"/>
          <a:ext cx="1704776" cy="591740"/>
        </a:xfrm>
        <a:custGeom>
          <a:avLst/>
          <a:gdLst/>
          <a:ahLst/>
          <a:cxnLst/>
          <a:rect l="0" t="0" r="0" b="0"/>
          <a:pathLst>
            <a:path>
              <a:moveTo>
                <a:pt x="1704776" y="0"/>
              </a:moveTo>
              <a:lnTo>
                <a:pt x="1704776" y="295870"/>
              </a:lnTo>
              <a:lnTo>
                <a:pt x="0" y="295870"/>
              </a:lnTo>
              <a:lnTo>
                <a:pt x="0" y="59174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689BD-E236-4CFD-85A5-D92A208664A1}">
      <dsp:nvSpPr>
        <dsp:cNvPr id="0" name=""/>
        <dsp:cNvSpPr/>
      </dsp:nvSpPr>
      <dsp:spPr>
        <a:xfrm>
          <a:off x="3359546" y="4233"/>
          <a:ext cx="1408906" cy="140890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4D60-2598-40FC-9707-28F045393D92}">
      <dsp:nvSpPr>
        <dsp:cNvPr id="0" name=""/>
        <dsp:cNvSpPr/>
      </dsp:nvSpPr>
      <dsp:spPr>
        <a:xfrm>
          <a:off x="3359546" y="4233"/>
          <a:ext cx="1408906" cy="140890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E99A-6D52-4265-B8DA-BDD859530B8F}">
      <dsp:nvSpPr>
        <dsp:cNvPr id="0" name=""/>
        <dsp:cNvSpPr/>
      </dsp:nvSpPr>
      <dsp:spPr>
        <a:xfrm>
          <a:off x="2655093" y="257836"/>
          <a:ext cx="2817812" cy="9017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Направления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формирования ФГ</a:t>
          </a:r>
        </a:p>
      </dsp:txBody>
      <dsp:txXfrm>
        <a:off x="2655093" y="257836"/>
        <a:ext cx="2817812" cy="901700"/>
      </dsp:txXfrm>
    </dsp:sp>
    <dsp:sp modelId="{BE766FB9-1F62-47BC-B8C8-4A749220566D}">
      <dsp:nvSpPr>
        <dsp:cNvPr id="0" name=""/>
        <dsp:cNvSpPr/>
      </dsp:nvSpPr>
      <dsp:spPr>
        <a:xfrm>
          <a:off x="1654770" y="2004880"/>
          <a:ext cx="1408906" cy="140890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07DB1-11E0-4035-AC68-6CB90F6A33DA}">
      <dsp:nvSpPr>
        <dsp:cNvPr id="0" name=""/>
        <dsp:cNvSpPr/>
      </dsp:nvSpPr>
      <dsp:spPr>
        <a:xfrm>
          <a:off x="1654770" y="2004880"/>
          <a:ext cx="1408906" cy="140890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1447B-45BF-4312-8631-345464528D29}">
      <dsp:nvSpPr>
        <dsp:cNvPr id="0" name=""/>
        <dsp:cNvSpPr/>
      </dsp:nvSpPr>
      <dsp:spPr>
        <a:xfrm>
          <a:off x="950317" y="2258483"/>
          <a:ext cx="2817812" cy="9017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Ежедневная работа учителя в рамках учебного процесса</a:t>
          </a:r>
        </a:p>
      </dsp:txBody>
      <dsp:txXfrm>
        <a:off x="950317" y="2258483"/>
        <a:ext cx="2817812" cy="901700"/>
      </dsp:txXfrm>
    </dsp:sp>
    <dsp:sp modelId="{DCB38092-B2CC-4D87-879B-1A733E912F93}">
      <dsp:nvSpPr>
        <dsp:cNvPr id="0" name=""/>
        <dsp:cNvSpPr/>
      </dsp:nvSpPr>
      <dsp:spPr>
        <a:xfrm>
          <a:off x="3486348" y="4005527"/>
          <a:ext cx="1408906" cy="140890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B3898-EF61-4091-A48B-B547DD2F34B1}">
      <dsp:nvSpPr>
        <dsp:cNvPr id="0" name=""/>
        <dsp:cNvSpPr/>
      </dsp:nvSpPr>
      <dsp:spPr>
        <a:xfrm>
          <a:off x="3486348" y="4005527"/>
          <a:ext cx="1408906" cy="140890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55DF7-90D3-4A80-A68E-FFE73FF3B344}">
      <dsp:nvSpPr>
        <dsp:cNvPr id="0" name=""/>
        <dsp:cNvSpPr/>
      </dsp:nvSpPr>
      <dsp:spPr>
        <a:xfrm>
          <a:off x="2781895" y="4259130"/>
          <a:ext cx="2817812" cy="9017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Процесс формирования ФГ должен быть «вшит» в учебную программу</a:t>
          </a:r>
        </a:p>
      </dsp:txBody>
      <dsp:txXfrm>
        <a:off x="2781895" y="4259130"/>
        <a:ext cx="2817812" cy="901700"/>
      </dsp:txXfrm>
    </dsp:sp>
    <dsp:sp modelId="{087DE792-3357-4A0E-A735-A986A02F189F}">
      <dsp:nvSpPr>
        <dsp:cNvPr id="0" name=""/>
        <dsp:cNvSpPr/>
      </dsp:nvSpPr>
      <dsp:spPr>
        <a:xfrm>
          <a:off x="5064323" y="2004880"/>
          <a:ext cx="1408906" cy="140890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2695D-144D-489B-8463-4A8A95EB55B0}">
      <dsp:nvSpPr>
        <dsp:cNvPr id="0" name=""/>
        <dsp:cNvSpPr/>
      </dsp:nvSpPr>
      <dsp:spPr>
        <a:xfrm>
          <a:off x="5064323" y="2004880"/>
          <a:ext cx="1408906" cy="140890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B755F-9208-411D-8BBE-F602D1E00143}">
      <dsp:nvSpPr>
        <dsp:cNvPr id="0" name=""/>
        <dsp:cNvSpPr/>
      </dsp:nvSpPr>
      <dsp:spPr>
        <a:xfrm>
          <a:off x="4359870" y="2258483"/>
          <a:ext cx="2817812" cy="9017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Дополнительное и предпрофессиональное образование</a:t>
          </a:r>
        </a:p>
      </dsp:txBody>
      <dsp:txXfrm>
        <a:off x="4359870" y="2258483"/>
        <a:ext cx="2817812" cy="9017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D939-57C1-4F38-A91D-DC0887C42829}">
      <dsp:nvSpPr>
        <dsp:cNvPr id="0" name=""/>
        <dsp:cNvSpPr/>
      </dsp:nvSpPr>
      <dsp:spPr>
        <a:xfrm rot="16200000">
          <a:off x="665447" y="-665447"/>
          <a:ext cx="2879252" cy="4210147"/>
        </a:xfrm>
        <a:prstGeom prst="round1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Успешно взаимодействовать с меняющимся окружающим миром</a:t>
          </a:r>
        </a:p>
      </dsp:txBody>
      <dsp:txXfrm rot="5400000">
        <a:off x="0" y="0"/>
        <a:ext cx="4210147" cy="2159439"/>
      </dsp:txXfrm>
    </dsp:sp>
    <dsp:sp modelId="{9DBC4704-A73D-455B-BC6E-AA94AEC11005}">
      <dsp:nvSpPr>
        <dsp:cNvPr id="0" name=""/>
        <dsp:cNvSpPr/>
      </dsp:nvSpPr>
      <dsp:spPr>
        <a:xfrm>
          <a:off x="4210147" y="0"/>
          <a:ext cx="4210147" cy="2879252"/>
        </a:xfrm>
        <a:prstGeom prst="round1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Решать различные учебные и жизненные задачи</a:t>
          </a:r>
        </a:p>
      </dsp:txBody>
      <dsp:txXfrm>
        <a:off x="4210147" y="0"/>
        <a:ext cx="4210147" cy="2159439"/>
      </dsp:txXfrm>
    </dsp:sp>
    <dsp:sp modelId="{06CF787C-F844-466A-BEA6-AEEBDE17BF26}">
      <dsp:nvSpPr>
        <dsp:cNvPr id="0" name=""/>
        <dsp:cNvSpPr/>
      </dsp:nvSpPr>
      <dsp:spPr>
        <a:xfrm rot="10800000">
          <a:off x="0" y="2879252"/>
          <a:ext cx="4210147" cy="2879252"/>
        </a:xfrm>
        <a:prstGeom prst="round1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Способность строить социальные отношения</a:t>
          </a:r>
        </a:p>
      </dsp:txBody>
      <dsp:txXfrm rot="10800000">
        <a:off x="0" y="3599065"/>
        <a:ext cx="4210147" cy="2159439"/>
      </dsp:txXfrm>
    </dsp:sp>
    <dsp:sp modelId="{9EE12A65-E3BA-4BD0-83FD-5577E4A3EF30}">
      <dsp:nvSpPr>
        <dsp:cNvPr id="0" name=""/>
        <dsp:cNvSpPr/>
      </dsp:nvSpPr>
      <dsp:spPr>
        <a:xfrm rot="5400000">
          <a:off x="4875595" y="2213804"/>
          <a:ext cx="2879252" cy="4210147"/>
        </a:xfrm>
        <a:prstGeom prst="round1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Способность оценивать свою грамотность,  способность к дальнейшему образованию, самообразованию и духовному развитию</a:t>
          </a:r>
        </a:p>
      </dsp:txBody>
      <dsp:txXfrm rot="-5400000">
        <a:off x="4210147" y="3599065"/>
        <a:ext cx="4210147" cy="2159439"/>
      </dsp:txXfrm>
    </dsp:sp>
    <dsp:sp modelId="{10BF8258-EA03-49FA-A51D-863267041579}">
      <dsp:nvSpPr>
        <dsp:cNvPr id="0" name=""/>
        <dsp:cNvSpPr/>
      </dsp:nvSpPr>
      <dsp:spPr>
        <a:xfrm>
          <a:off x="2820798" y="2087458"/>
          <a:ext cx="2778697" cy="1583588"/>
        </a:xfrm>
        <a:prstGeom prst="roundRect">
          <a:avLst/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55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Обновлённая характеристика ФГ младшего школьника</a:t>
          </a:r>
        </a:p>
      </dsp:txBody>
      <dsp:txXfrm>
        <a:off x="2898102" y="2164762"/>
        <a:ext cx="2624089" cy="1428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4C5B-3F09-458E-9FE0-4B9C5E4B9E93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5E52-8D19-4163-85A9-18624EABF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2FDB-0E88-40CD-AEC5-F4E3E08460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79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2FDB-0E88-40CD-AEC5-F4E3E08460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68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52246-8611-4ACB-BBD2-63A8CF8C3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ED61F6-126C-4821-BE1F-56BA46904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FF9696-1C90-407A-A977-631E240E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D041C0-2CC2-4CFC-9E84-A66457F7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F4EB4F-D783-4743-B034-25BBE1BD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6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810-3552-4114-93D2-068E9BD3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D7584-2B93-4639-AABF-4441308D0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0ED2E1-D3F1-46E9-8444-E1C0BD13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D6C9F-541D-4EA5-825E-044182FA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56DA6A-44D9-4C0D-BF41-C3BAAB63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AF0509-258C-4526-8ABC-514FDAC35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9E36C-0F7A-4F16-9A23-A268E30BE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5DA19-3A0F-4BEB-96FD-8CB70380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F7B0D-8A7B-4162-A120-EE7FD85F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28DC7-122D-45D0-A5C3-1444E4C9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9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DBBCE-413A-4B20-86CF-044DCB40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8C7DC-AE92-419D-86C5-B0603D3F1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43E429-726F-4A33-BF43-D37F7941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458B7-47BE-4719-8694-31756E8C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C5128E-4E88-43EC-BF80-4B2BAFFD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1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5391F-F010-436C-B6A4-44604A70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EA72B0-3FDF-4FAB-83EA-3EB9B0F3E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9162E-E7E0-44D9-B50A-8154B200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96CAE-10B3-470D-9D0B-A1A545B9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34A1D-6FE5-4A7A-97C9-6C34F011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B8D41-5283-404E-BCF0-73DE5037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D280B-CE52-4630-8094-B1E483A1B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34EB8-B786-4604-B1D1-0FD5D24BB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4CCAFC-D8C8-424A-B650-F8B13DBB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CC4106-2710-4049-9D2B-634D1DE2F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46D964-2E49-4D7C-A088-662AB2A9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3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AB451-EB88-42C6-B12C-58215E9F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59C017-984C-4F26-9000-2D838C2C7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B8C676-B640-4498-A35E-25B65524E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564427-244A-40E3-BB21-EB8551E7C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72485A-02FE-4073-B408-2EC6C0E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770CF1-AFAE-4D10-8842-5643C805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E08DEB-0677-40DE-8829-01BA5722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211EE2-358E-4973-AF8C-159C75F1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5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D8E5F-7158-405C-9A38-CDEBA085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EFA6A5-912F-441F-997F-7C284289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FC9FFD-D42A-4282-9AA7-EAEACCA7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68E5D0-60B0-4D57-839A-44AC8396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0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2518DE-819A-49CB-BB26-891EF1D9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8F8DC6-87CE-4556-BAB4-3650997D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BFAB6-0970-43EB-8F80-78E2E0F8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4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54F2A-B7D9-457E-9A3A-4A62AB6B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4D7DA-4489-4337-836A-20574E3B5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D104CD-02C8-4AEA-A72E-4D1F0DBDB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37818E-C5FD-43B3-A50E-9FC58D09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99AFA-512A-413A-A9BD-536D621C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07506-EB60-4E06-AADA-1E169BD6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5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BB68B-C7E7-43BF-B889-0A9EDE90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3918F9-2788-4A59-9FBF-969C4570B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74782-C66B-4714-BF36-64860459F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7FA10D-FC01-4416-8343-82F4005A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C4B30-1447-45EC-8FA1-4A6D528A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09F62F-EDD6-448A-A389-DF1A12E6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1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1B1C3-3922-4A4E-B05D-6A66DAE0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6910C6-1AC4-4A98-8DCC-E4E8065AC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06FD9-972F-402A-80B3-C2208C4AF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DCA1-9BAB-4F4C-A143-E4F362244F5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6AE49E-0A4C-4220-B53D-BB4BFBDF3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E114A4-4F52-4312-838D-355FE003F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5B17F-DE04-4648-B0A6-E1B2EC04B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9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hdphoto" Target="../media/hdphoto2.wdp"/><Relationship Id="rId7" Type="http://schemas.openxmlformats.org/officeDocument/2006/relationships/diagramLayout" Target="../diagrams/layou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5" Type="http://schemas.microsoft.com/office/2007/relationships/hdphoto" Target="../media/hdphoto3.wdp"/><Relationship Id="rId10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ro.nnov.ru/" TargetMode="External"/><Relationship Id="rId2" Type="http://schemas.openxmlformats.org/officeDocument/2006/relationships/hyperlink" Target="https://iro86.ru/images/Documents/docs2018/PISA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osuchebnik.ru/material/issledovaniya-pisa-2018-v-rossii/" TargetMode="External"/><Relationship Id="rId4" Type="http://schemas.openxmlformats.org/officeDocument/2006/relationships/hyperlink" Target="https://ppt-online.org/21173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:a16="http://schemas.microsoft.com/office/drawing/2014/main" id="{67D6DA39-30CB-450F-BDCA-14AB446E3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54" y="4300024"/>
            <a:ext cx="10696892" cy="24536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Propisi" panose="02000508030000020003" pitchFamily="2" charset="0"/>
              </a:rPr>
              <a:t>Молчанова Ольга Владимировна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latin typeface="Propisi" panose="02000508030000020003" pitchFamily="2" charset="0"/>
              </a:rPr>
              <a:t>Учитель начальных классов МАОУ  «Гимназия № 76 им. Героя Советского Союза Никандровой А.А.» г. </a:t>
            </a:r>
            <a:r>
              <a:rPr lang="ru-RU" sz="3200" b="1" dirty="0" err="1">
                <a:latin typeface="Propisi" panose="02000508030000020003" pitchFamily="2" charset="0"/>
              </a:rPr>
              <a:t>Ростова</a:t>
            </a:r>
            <a:r>
              <a:rPr lang="ru-RU" sz="3200" b="1" dirty="0">
                <a:latin typeface="Propisi" panose="02000508030000020003" pitchFamily="2" charset="0"/>
              </a:rPr>
              <a:t>-на-Дону. Абсолютный победитель районного этапа Всероссийского конкурса «Учитель года-2022»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7A2D3-2B20-4B81-B35A-E92EDC55E72F}"/>
              </a:ext>
            </a:extLst>
          </p:cNvPr>
          <p:cNvSpPr txBox="1"/>
          <p:nvPr/>
        </p:nvSpPr>
        <p:spPr>
          <a:xfrm>
            <a:off x="1135380" y="359628"/>
            <a:ext cx="9921240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icoletta script" panose="02000506060000020002" pitchFamily="2" charset="0"/>
                <a:ea typeface="+mn-ea"/>
                <a:cs typeface="+mn-cs"/>
              </a:rPr>
              <a:t>Методика интеллектуального развития на уроках русского языка как способ формирования функциональной грамотности младших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9521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16BE6F4-E9CD-46BF-B347-602CBABAC5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079997"/>
              </p:ext>
            </p:extLst>
          </p:nvPr>
        </p:nvGraphicFramePr>
        <p:xfrm>
          <a:off x="807720" y="584518"/>
          <a:ext cx="10744200" cy="1533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73099568-0BD8-48E2-8A15-3494E2CD4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720" y="243840"/>
            <a:ext cx="11018520" cy="19964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latin typeface="+mj-lt"/>
                <a:cs typeface="Times New Roman" panose="02020603050405020304" pitchFamily="18" charset="0"/>
              </a:rPr>
              <a:t>Естественно-научная грамотность – </a:t>
            </a:r>
          </a:p>
          <a:p>
            <a:r>
              <a:rPr lang="ru-RU" sz="2800" dirty="0">
                <a:latin typeface="+mj-lt"/>
                <a:cs typeface="Times New Roman" panose="02020603050405020304" pitchFamily="18" charset="0"/>
              </a:rPr>
              <a:t>это 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 </a:t>
            </a:r>
          </a:p>
          <a:p>
            <a:endParaRPr lang="ru-RU" dirty="0"/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41B2C0A9-ACF3-4FBC-9B83-3238ABA0C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220312"/>
              </p:ext>
            </p:extLst>
          </p:nvPr>
        </p:nvGraphicFramePr>
        <p:xfrm>
          <a:off x="807720" y="2484120"/>
          <a:ext cx="11018520" cy="4346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017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0D99FE27-FFA2-4460-A507-32FBBAA9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2920"/>
            <a:ext cx="10515600" cy="60502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«Функциональная грамотность сегодня — это базовое образование личности.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важно обладать: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возможностью решать различные (в том числе нестандартные) учебные и жизненные задачи.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способностью строить социальные отношения.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совокупностью рефлексивных умений, обеспечивающих оценку своей грамотности, стремление к дальнейшему образованию».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педагог, член-корреспондент РАО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Федоровна Виноградова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06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287CB-D6AB-467E-9AFC-F400CC77C5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1768"/>
          <a:stretch/>
        </p:blipFill>
        <p:spPr>
          <a:xfrm>
            <a:off x="4747671" y="4163439"/>
            <a:ext cx="3077658" cy="269456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C6F68-9DBA-406E-B1DA-D7D2CFA9C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521"/>
            <a:ext cx="9144000" cy="1249680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rgbClr val="01010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8A76BB1-1C4A-47E0-B9D0-2003A7BA4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200700"/>
              </p:ext>
            </p:extLst>
          </p:nvPr>
        </p:nvGraphicFramePr>
        <p:xfrm>
          <a:off x="381000" y="350521"/>
          <a:ext cx="11811000" cy="477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16218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FFDCA-23FB-4C28-A474-959ECC08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Основой формирования функциональной грамотности младшего школьника, безусловно, являются метапредметные универсальные учебные действия – познавательные, коммуникативные, регулятивные.</a:t>
            </a:r>
            <a:br>
              <a:rPr lang="ru-RU" sz="2400" dirty="0">
                <a:latin typeface="+mn-lt"/>
                <a:cs typeface="Times New Roman" panose="02020603050405020304" pitchFamily="18" charset="0"/>
              </a:rPr>
            </a:b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455D59A-15C1-48BB-8704-645A5A31F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249402"/>
              </p:ext>
            </p:extLst>
          </p:nvPr>
        </p:nvGraphicFramePr>
        <p:xfrm>
          <a:off x="2379980" y="1690688"/>
          <a:ext cx="7432040" cy="4975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13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B1EB13D-2849-4EBB-8D86-FADFF74D2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896656"/>
              </p:ext>
            </p:extLst>
          </p:nvPr>
        </p:nvGraphicFramePr>
        <p:xfrm>
          <a:off x="-516647" y="4085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BD323-719A-4C23-9E6E-4F3B07F07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353" y="408562"/>
            <a:ext cx="4145234" cy="59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66F174B-CAF9-4401-9A56-E0FCBD55C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110283"/>
              </p:ext>
            </p:extLst>
          </p:nvPr>
        </p:nvGraphicFramePr>
        <p:xfrm>
          <a:off x="2031999" y="379828"/>
          <a:ext cx="8420295" cy="5758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018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AAE95EE-82F7-4C8D-A7D2-0D155F93F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817730"/>
              </p:ext>
            </p:extLst>
          </p:nvPr>
        </p:nvGraphicFramePr>
        <p:xfrm>
          <a:off x="185365" y="927167"/>
          <a:ext cx="7721600" cy="470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501469-8F8B-4136-8FBE-40C7DDEC92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8180" t="15691" r="12522" b="9787"/>
          <a:stretch/>
        </p:blipFill>
        <p:spPr>
          <a:xfrm>
            <a:off x="7906965" y="2069546"/>
            <a:ext cx="4285035" cy="27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3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B4931-1C28-40E9-B3BA-55D2E06EE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7453"/>
            <a:ext cx="9144000" cy="996926"/>
          </a:xfrm>
          <a:noFill/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Недостатки в достижениях младших школьников: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909AFC-A7F1-441C-8D6E-5E4FB64E2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9122"/>
            <a:ext cx="9997440" cy="4271425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владеют смысловым чтением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сформировано умение работать с моделями.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справляются с задачами на интерпретацию информации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затрудняются в решении задач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умеют высказывать предположения, строить доказательства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975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5D846CA-D66C-4A10-88C0-5E62272CE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620155"/>
              </p:ext>
            </p:extLst>
          </p:nvPr>
        </p:nvGraphicFramePr>
        <p:xfrm>
          <a:off x="838200" y="365125"/>
          <a:ext cx="10515600" cy="609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328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575DB-1BF1-4F7E-9486-F81284FD8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9144000" cy="60960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Что делать? Как обучать детей навыкам будущего?</a:t>
            </a:r>
            <a:endParaRPr lang="ru-RU" sz="4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F942D-349E-41A7-84FC-5AF257C5A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775" y="1752600"/>
            <a:ext cx="11310425" cy="4572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 претворять в жизнь множество системных изменений: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на уроке с информацией, представленной в разной форме (рисунок, текст, таблица, диаграмма);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с реальными данными, величинами и единицами измерений;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поощрять проявление учащимися самостоятельности, использование учебного и жизненного опыта;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разрабатывать «PISA-подобные» задания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включать задачи по функциональной грамотности в каждый предмет и обыденный учебный процесс.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09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756516-0F67-47A0-81C2-0A4CC60A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45" y="723285"/>
            <a:ext cx="5257800" cy="48012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54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Мы учимся, увы, для школы, </a:t>
            </a:r>
            <a:br>
              <a:rPr lang="ru-RU" sz="54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 не для жизни.</a:t>
            </a:r>
            <a:br>
              <a:rPr lang="ru-RU" sz="54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 vitae, sed scholae discimus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0CFDF-7A5A-4C74-BEE0-EF075BA65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7404" y="723285"/>
            <a:ext cx="4383258" cy="5411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DA4269-E33C-44A2-B119-E4D37C993B1A}"/>
              </a:ext>
            </a:extLst>
          </p:cNvPr>
          <p:cNvSpPr txBox="1"/>
          <p:nvPr/>
        </p:nvSpPr>
        <p:spPr>
          <a:xfrm>
            <a:off x="4304608" y="5524520"/>
            <a:ext cx="2602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Лу́ций</a:t>
            </a:r>
            <a:r>
              <a:rPr lang="ru-RU" sz="2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Анне́й</a:t>
            </a:r>
            <a:r>
              <a:rPr lang="ru-RU" sz="2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Се́не́ка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2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03EB16-1EB2-467A-9A55-97E3D1571AF7}"/>
              </a:ext>
            </a:extLst>
          </p:cNvPr>
          <p:cNvSpPr txBox="1"/>
          <p:nvPr/>
        </p:nvSpPr>
        <p:spPr>
          <a:xfrm>
            <a:off x="576775" y="634902"/>
            <a:ext cx="6696222" cy="4654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Критическое мышление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пособность к творческому мышлению, озарения и открытия — это основа развития всех сфер человеческой культуры: науки, технологии, философии, искусства, гуманитарных наук и других областей.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1C302D-964D-404E-90D7-5A705CACE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946" y="634901"/>
            <a:ext cx="4145280" cy="55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5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20615-D0D2-447C-AF14-3A06AF0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0526" cy="99944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Русский язык  - ведущий предмет в формировании УУД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CB561-D6CA-42B6-A6E0-393544F8F101}"/>
              </a:ext>
            </a:extLst>
          </p:cNvPr>
          <p:cNvSpPr txBox="1"/>
          <p:nvPr/>
        </p:nvSpPr>
        <p:spPr>
          <a:xfrm>
            <a:off x="689317" y="1536174"/>
            <a:ext cx="10156874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задавать вопросы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языка для поиска необходимой информации в различных источниках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выбирать адекватные языковые средства для успешного решения коммуникативных задач с учётом ситуации общения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более точно выражать собственное мнение и свою позицию.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51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8FC86468-8673-4B3D-A8EA-B0144DEE82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250726"/>
              </p:ext>
            </p:extLst>
          </p:nvPr>
        </p:nvGraphicFramePr>
        <p:xfrm>
          <a:off x="837406" y="457298"/>
          <a:ext cx="10882948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86CDBD-720A-46ED-8074-17F4C4B7E047}"/>
              </a:ext>
            </a:extLst>
          </p:cNvPr>
          <p:cNvSpPr txBox="1"/>
          <p:nvPr/>
        </p:nvSpPr>
        <p:spPr>
          <a:xfrm>
            <a:off x="1409700" y="5330923"/>
            <a:ext cx="937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Трансформация учебного задания с помощью приёмов критического мышления </a:t>
            </a:r>
          </a:p>
        </p:txBody>
      </p:sp>
    </p:spTree>
    <p:extLst>
      <p:ext uri="{BB962C8B-B14F-4D97-AF65-F5344CB8AC3E}">
        <p14:creationId xmlns:p14="http://schemas.microsoft.com/office/powerpoint/2010/main" val="829325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A32DC-1D06-4A81-9CB5-983616698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970" y="651803"/>
            <a:ext cx="5259406" cy="555439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5A827CB-5C06-42A2-8D69-DE006D685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880" y="472588"/>
            <a:ext cx="5532120" cy="175245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Propisi" panose="02000508030000020003" pitchFamily="2" charset="0"/>
                <a:cs typeface="Times New Roman" panose="02020603050405020304" pitchFamily="18" charset="0"/>
              </a:rPr>
              <a:t>«Тот, кто, обращаясь к старому, способен открывать новое, достоин быть учителем»</a:t>
            </a:r>
          </a:p>
          <a:p>
            <a:pPr algn="r"/>
            <a:r>
              <a:rPr lang="ru-RU" sz="3600" b="1" dirty="0">
                <a:latin typeface="Propisi" panose="02000508030000020003" pitchFamily="2" charset="0"/>
                <a:cs typeface="Times New Roman" panose="02020603050405020304" pitchFamily="18" charset="0"/>
              </a:rPr>
              <a:t>Конфуций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07B865-18CF-481E-8C60-FF96985A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5570">
            <a:off x="1296443" y="2424815"/>
            <a:ext cx="2295863" cy="3231980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88C0C972-7DEA-4791-9CDD-333359CF0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7131">
            <a:off x="4023205" y="3390135"/>
            <a:ext cx="2195518" cy="323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00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A4997D16-BF18-4E57-9B37-B0833ABB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i="1" dirty="0">
                <a:latin typeface="Propisi" panose="02000508030000020003" pitchFamily="2" charset="0"/>
              </a:rPr>
              <a:t>Минутка чистописания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D5D112D-840E-4258-9108-1AB2BE855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354" y="3321903"/>
            <a:ext cx="5018232" cy="2363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21B41-BB30-4BC1-A4CF-6291AF47A753}"/>
              </a:ext>
            </a:extLst>
          </p:cNvPr>
          <p:cNvSpPr txBox="1"/>
          <p:nvPr/>
        </p:nvSpPr>
        <p:spPr>
          <a:xfrm>
            <a:off x="382454" y="1506021"/>
            <a:ext cx="5267131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Буква, которую мы будем сегодня писать, вы определите, расшифровав данную запись: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996B5-83D1-4F63-8E30-F06F8B93F7F6}"/>
              </a:ext>
            </a:extLst>
          </p:cNvPr>
          <p:cNvSpPr txBox="1"/>
          <p:nvPr/>
        </p:nvSpPr>
        <p:spPr>
          <a:xfrm>
            <a:off x="6011917" y="1567576"/>
            <a:ext cx="5797629" cy="12618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Определите букву, ориентируясь на данный ряд букв. Ответ обоснуйте.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67C530-E843-499D-BD84-808653339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485" y="3198791"/>
            <a:ext cx="6293515" cy="24868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23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3C3B489-9DC6-4779-BA3C-73AD39A07F08}"/>
              </a:ext>
            </a:extLst>
          </p:cNvPr>
          <p:cNvSpPr txBox="1">
            <a:spLocks/>
          </p:cNvSpPr>
          <p:nvPr/>
        </p:nvSpPr>
        <p:spPr>
          <a:xfrm>
            <a:off x="838200" y="276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j-ea"/>
                <a:cs typeface="+mj-cs"/>
              </a:rPr>
              <a:t>Словарно-орфографическая</a:t>
            </a:r>
            <a:r>
              <a:rPr kumimoji="0" lang="ru-RU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ru-RU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j-ea"/>
                <a:cs typeface="+mj-cs"/>
              </a:rPr>
              <a:t>работа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A08E3BEE-48AF-4878-AAF1-8A742A8F33B7}"/>
              </a:ext>
            </a:extLst>
          </p:cNvPr>
          <p:cNvSpPr txBox="1">
            <a:spLocks/>
          </p:cNvSpPr>
          <p:nvPr/>
        </p:nvSpPr>
        <p:spPr>
          <a:xfrm>
            <a:off x="1349563" y="1597514"/>
            <a:ext cx="9492874" cy="2254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Внимательно посмотрите на данный шифр и ключ к нему: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2-3, 1-6, 2-7, 1-6, 1-4, 1-3.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Разгадав ключ шифра, сможете назвать слово.</a:t>
            </a:r>
          </a:p>
        </p:txBody>
      </p:sp>
      <p:sp>
        <p:nvSpPr>
          <p:cNvPr id="6" name="Объект 7">
            <a:extLst>
              <a:ext uri="{FF2B5EF4-FFF2-40B4-BE49-F238E27FC236}">
                <a16:creationId xmlns:a16="http://schemas.microsoft.com/office/drawing/2014/main" id="{53996F26-A634-428E-8242-2FBF82DAF7D0}"/>
              </a:ext>
            </a:extLst>
          </p:cNvPr>
          <p:cNvSpPr txBox="1">
            <a:spLocks/>
          </p:cNvSpPr>
          <p:nvPr/>
        </p:nvSpPr>
        <p:spPr>
          <a:xfrm>
            <a:off x="2133493" y="4440592"/>
            <a:ext cx="8458200" cy="163978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3    4    5    6    7    8    9    10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1   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  М   Н    О   Р    К    В    У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   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   Г    Д    Я   Л    Ч    Ц    Т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E5012C-38D3-4CF8-96CE-A474DC6C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9" b="89954" l="10000" r="90000">
                        <a14:foregroundMark x1="24063" y1="9469" x2="24063" y2="9469"/>
                        <a14:foregroundMark x1="74453" y1="78060" x2="74453" y2="78060"/>
                        <a14:foregroundMark x1="85391" y1="69169" x2="85391" y2="69169"/>
                        <a14:foregroundMark x1="86953" y1="76559" x2="86953" y2="76559"/>
                        <a14:foregroundMark x1="76953" y1="78060" x2="76953" y2="78060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583" y="4542522"/>
            <a:ext cx="3331669" cy="22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211A4-2B25-4FB3-A67D-1FAAEFC4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>
                <a:latin typeface="Propisi" panose="02000508030000020003" pitchFamily="2" charset="0"/>
              </a:rPr>
              <a:t>Словарно-орфографическая работа</a:t>
            </a:r>
            <a:endParaRPr lang="ru-RU" sz="6600" dirty="0">
              <a:latin typeface="Propisi" panose="02000508030000020003" pitchFamily="2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FE245-9430-4357-AE55-525ACB806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766885"/>
            <a:ext cx="10515600" cy="101560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Зачеркните буквы, обозначающие глухие согласные звуки в данной цепочке, и вы узнаете слово.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434A155-81CF-426F-A983-C9E39AC22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19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788" y="3863541"/>
            <a:ext cx="10524736" cy="19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211A4-2B25-4FB3-A67D-1FAAEFC4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>
                <a:latin typeface="Propisi" panose="02000508030000020003" pitchFamily="2" charset="0"/>
              </a:rPr>
              <a:t>Словарно-орфографическая работа</a:t>
            </a:r>
            <a:endParaRPr lang="ru-RU" sz="6600" dirty="0">
              <a:latin typeface="Propisi" panose="02000508030000020003" pitchFamily="2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F137209-8B88-4910-8135-BA40B4948B0D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5784887"/>
              </p:ext>
            </p:extLst>
          </p:nvPr>
        </p:nvGraphicFramePr>
        <p:xfrm>
          <a:off x="841375" y="3763962"/>
          <a:ext cx="10029822" cy="227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EF137209-8B88-4910-8135-BA40B4948B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>
                        <a:lum bright="-20000" contrast="40000"/>
                      </a:blip>
                      <a:stretch>
                        <a:fillRect/>
                      </a:stretch>
                    </p:blipFill>
                    <p:spPr>
                      <a:xfrm>
                        <a:off x="841375" y="3763962"/>
                        <a:ext cx="10029822" cy="227107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4">
            <a:extLst>
              <a:ext uri="{FF2B5EF4-FFF2-40B4-BE49-F238E27FC236}">
                <a16:creationId xmlns:a16="http://schemas.microsoft.com/office/drawing/2014/main" id="{9E800146-93D4-43B5-92CB-1495E1715FD5}"/>
              </a:ext>
            </a:extLst>
          </p:cNvPr>
          <p:cNvSpPr txBox="1">
            <a:spLocks/>
          </p:cNvSpPr>
          <p:nvPr/>
        </p:nvSpPr>
        <p:spPr>
          <a:xfrm>
            <a:off x="836610" y="1690688"/>
            <a:ext cx="10515599" cy="13329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 сможете назвать новое слово, если определите характер смысловой связи между словами в данных парах.</a:t>
            </a:r>
          </a:p>
        </p:txBody>
      </p:sp>
    </p:spTree>
    <p:extLst>
      <p:ext uri="{BB962C8B-B14F-4D97-AF65-F5344CB8AC3E}">
        <p14:creationId xmlns:p14="http://schemas.microsoft.com/office/powerpoint/2010/main" val="23051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35DF4-E28B-426B-AA2F-226552F1853D}"/>
              </a:ext>
            </a:extLst>
          </p:cNvPr>
          <p:cNvSpPr txBox="1">
            <a:spLocks/>
          </p:cNvSpPr>
          <p:nvPr/>
        </p:nvSpPr>
        <p:spPr>
          <a:xfrm>
            <a:off x="838200" y="273686"/>
            <a:ext cx="10515600" cy="101478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Propisi" panose="02000508030000020003" pitchFamily="2" charset="0"/>
                <a:ea typeface="+mj-ea"/>
                <a:cs typeface="+mj-cs"/>
              </a:rPr>
              <a:t>Закрепление изученного материала</a:t>
            </a:r>
            <a:endParaRPr kumimoji="0" lang="ru-RU" sz="6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Propisi" panose="02000508030000020003" pitchFamily="2" charset="0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46005-E1DD-4DA9-8548-A5C5E1B3B2DF}"/>
              </a:ext>
            </a:extLst>
          </p:cNvPr>
          <p:cNvSpPr/>
          <p:nvPr/>
        </p:nvSpPr>
        <p:spPr>
          <a:xfrm>
            <a:off x="3669613" y="3107314"/>
            <a:ext cx="471422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КУКЛА – 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СТОЛ – 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- ?</a:t>
            </a:r>
            <a:endParaRPr kumimoji="0" lang="ru-RU" sz="6000" b="1" i="0" u="none" strike="noStrike" kern="1200" cap="none" spc="0" normalizeH="0" baseline="0" noProof="0" dirty="0">
              <a:ln/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E2CED-28B8-4961-866D-E2A8FD49D8C8}"/>
              </a:ext>
            </a:extLst>
          </p:cNvPr>
          <p:cNvSpPr txBox="1"/>
          <p:nvPr/>
        </p:nvSpPr>
        <p:spPr>
          <a:xfrm>
            <a:off x="365760" y="1413064"/>
            <a:ext cx="1132193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Тема: «Слово и его значение»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Задание:  прочтите, определите, какую букву нужно писать вместо знака вопроса.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26FC1A-AEDB-4BFD-AD84-6C02A2091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217944"/>
            <a:ext cx="2237042" cy="29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FFE8F-9C18-449B-8945-C1D010D70D7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ln w="0"/>
                <a:latin typeface="Propisi" panose="02000508030000020003" pitchFamily="2" charset="0"/>
              </a:rPr>
              <a:t>Закрепление изученного материала</a:t>
            </a:r>
            <a:endParaRPr lang="ru-RU" sz="6600" b="1" dirty="0">
              <a:ln w="0"/>
              <a:latin typeface="Propisi" panose="02000508030000020003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0E382-5EE3-4D15-B3FD-18B7AB7E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84" y="2013450"/>
            <a:ext cx="11255432" cy="3938464"/>
          </a:xfrm>
          <a:solidFill>
            <a:schemeClr val="accent6">
              <a:lumMod val="40000"/>
              <a:lumOff val="60000"/>
            </a:schemeClr>
          </a:solidFill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«Число имён существительных»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вместо вопросительного знака поставьте нужную букву или цифру; ответ обоснуйте.</a:t>
            </a:r>
          </a:p>
          <a:p>
            <a:pPr marL="0" indent="0" algn="ctr">
              <a:buNone/>
            </a:pPr>
            <a:endParaRPr lang="ru-RU" dirty="0"/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 – 3	   2) белить – г	   3) день – н	4) грязнуля - е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слоны - ?	       белый – п	       правда - ?	    котята - 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степь – 4	       бельё - ?	       друг – в		    жильцы - м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6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2D6C6-B226-4469-85EF-DD06D5F7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85" y="431923"/>
            <a:ext cx="11422966" cy="286226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Российской Федерации от 07.05.2018 г. № 204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 национальных целях и стратегических задачах развития 	Российской Федерации на период до 2024 года</a:t>
            </a:r>
            <a:br>
              <a:rPr lang="ru-RU" sz="3100" b="0" i="0" dirty="0">
                <a:solidFill>
                  <a:srgbClr val="020C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0" i="0" dirty="0">
                <a:solidFill>
                  <a:srgbClr val="020C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2FA74-FBBD-4CDA-AF8E-95D4C7685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3888" y="2880360"/>
            <a:ext cx="10123561" cy="3209291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разработке национального проекта в сфере образования Правительству РФ необходимо обеспечить: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глобальную конкурентоспособность российского образования;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вхождение Российской Федерации в число 10 ведущих стран мира по качеству общего образования.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13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3796006-6102-4AE3-9584-52993E2FA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424187"/>
              </p:ext>
            </p:extLst>
          </p:nvPr>
        </p:nvGraphicFramePr>
        <p:xfrm>
          <a:off x="203200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C3CBF9-BDB7-4695-B364-9B8FB0BE34AD}"/>
              </a:ext>
            </a:extLst>
          </p:cNvPr>
          <p:cNvSpPr/>
          <p:nvPr/>
        </p:nvSpPr>
        <p:spPr>
          <a:xfrm>
            <a:off x="129604" y="516003"/>
            <a:ext cx="1197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 применения данных приёмов</a:t>
            </a:r>
          </a:p>
        </p:txBody>
      </p:sp>
    </p:spTree>
    <p:extLst>
      <p:ext uri="{BB962C8B-B14F-4D97-AF65-F5344CB8AC3E}">
        <p14:creationId xmlns:p14="http://schemas.microsoft.com/office/powerpoint/2010/main" val="2491415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0817C5-A912-44E1-B945-799EB22E7F67}"/>
              </a:ext>
            </a:extLst>
          </p:cNvPr>
          <p:cNvSpPr/>
          <p:nvPr/>
        </p:nvSpPr>
        <p:spPr>
          <a:xfrm>
            <a:off x="6400799" y="896159"/>
            <a:ext cx="4940165" cy="5065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Век живи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век учись тому,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как следует жить.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Конфуций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94B43-3044-468E-A0E9-2BCCE948A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7175" y="598904"/>
            <a:ext cx="397192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10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6E02A-FD5E-45DF-A77D-65D2A18A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750" y="629994"/>
            <a:ext cx="9144000" cy="75215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3100" b="1" dirty="0"/>
              <a:t>Информация взята из открытых источников в интернете</a:t>
            </a: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7C8C99CF-E7C6-4F90-9A26-C89BD177B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233" y="1382151"/>
            <a:ext cx="11282289" cy="3875649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Ковалева Г. С. Первые результаты международной программы PISA-2009. Презентация и обсуждение первых результатов международной программы PISA-2009, 7 декабря 2010 года. </a:t>
            </a:r>
          </a:p>
          <a:p>
            <a:pPr algn="l"/>
            <a:r>
              <a:rPr lang="ru-RU" dirty="0"/>
              <a:t>Российская академия образования, Институт содержания и методов обучения, отдел оценки качества общего образования // Сайт отдела оценки качества общего образования ИСМО РАО, страница публикаций —http://www.centeroko.ru/</a:t>
            </a:r>
          </a:p>
          <a:p>
            <a:pPr algn="l"/>
            <a:r>
              <a:rPr lang="ru-RU" dirty="0">
                <a:hlinkClick r:id="rId2"/>
              </a:rPr>
              <a:t>https://iro86.ru/images/Documents/docs2018/PISA</a:t>
            </a:r>
            <a:endParaRPr lang="ru-RU" dirty="0"/>
          </a:p>
          <a:p>
            <a:pPr algn="l"/>
            <a:r>
              <a:rPr lang="ru-RU" dirty="0">
                <a:hlinkClick r:id="rId3"/>
              </a:rPr>
              <a:t>http://www.niro.nnov.ru/</a:t>
            </a:r>
            <a:endParaRPr lang="ru-RU" dirty="0"/>
          </a:p>
          <a:p>
            <a:pPr algn="l"/>
            <a:r>
              <a:rPr lang="ru-RU" dirty="0">
                <a:hlinkClick r:id="rId4"/>
              </a:rPr>
              <a:t>https://ppt-online.org/211732</a:t>
            </a:r>
            <a:endParaRPr lang="ru-RU" dirty="0"/>
          </a:p>
          <a:p>
            <a:pPr algn="l"/>
            <a:r>
              <a:rPr lang="en-US" dirty="0">
                <a:hlinkClick r:id="rId5"/>
              </a:rPr>
              <a:t>https://rosuchebnik.ru/material/issledovaniya-pisa-2018-v-rossii/</a:t>
            </a:r>
            <a:endParaRPr lang="ru-RU" dirty="0"/>
          </a:p>
          <a:p>
            <a:pPr algn="l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2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9F1ACBE-F79E-49F0-A9BC-AE84F4A9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081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Международные исследования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5B29E897-B991-4B65-8636-139E1D2DD4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908889"/>
              </p:ext>
            </p:extLst>
          </p:nvPr>
        </p:nvGraphicFramePr>
        <p:xfrm>
          <a:off x="121920" y="990601"/>
          <a:ext cx="11948158" cy="5777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55720">
                  <a:extLst>
                    <a:ext uri="{9D8B030D-6E8A-4147-A177-3AD203B41FA5}">
                      <a16:colId xmlns:a16="http://schemas.microsoft.com/office/drawing/2014/main" val="1111724952"/>
                    </a:ext>
                  </a:extLst>
                </a:gridCol>
                <a:gridCol w="4377332">
                  <a:extLst>
                    <a:ext uri="{9D8B030D-6E8A-4147-A177-3AD203B41FA5}">
                      <a16:colId xmlns:a16="http://schemas.microsoft.com/office/drawing/2014/main" val="3566137669"/>
                    </a:ext>
                  </a:extLst>
                </a:gridCol>
                <a:gridCol w="3715106">
                  <a:extLst>
                    <a:ext uri="{9D8B030D-6E8A-4147-A177-3AD203B41FA5}">
                      <a16:colId xmlns:a16="http://schemas.microsoft.com/office/drawing/2014/main" val="2059566817"/>
                    </a:ext>
                  </a:extLst>
                </a:gridCol>
              </a:tblGrid>
              <a:tr h="9892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Организация  экономического сотрудничества и развития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(OECD)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Международная Ассоциация по оценке образовательных  достижений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(IEA)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28383"/>
                  </a:ext>
                </a:extLst>
              </a:tr>
              <a:tr h="839372"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/>
                        <a:t>Функциональная грамотность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500" b="1" dirty="0"/>
                        <a:t>Академическая грамотность</a:t>
                      </a:r>
                      <a:endParaRPr lang="ru-RU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462838"/>
                  </a:ext>
                </a:extLst>
              </a:tr>
              <a:tr h="5504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PISA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TIMSS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PIRLS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021203"/>
                  </a:ext>
                </a:extLst>
              </a:tr>
              <a:tr h="98925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Международная программа по оценке качества образования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Международное сравнительное исследование качества общего  образования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Международная программа по оценке качества образования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631001"/>
                  </a:ext>
                </a:extLst>
              </a:tr>
              <a:tr h="536589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Один раз в 3 года с 2000 г.</a:t>
                      </a:r>
                      <a:endParaRPr lang="ru-RU" sz="2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Один раз в 4 года с 1995 г.</a:t>
                      </a:r>
                      <a:endParaRPr kumimoji="0" lang="ru-RU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Один раз в 5 лет с 2001 г.</a:t>
                      </a:r>
                      <a:endParaRPr kumimoji="0" lang="ru-RU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261892"/>
                  </a:ext>
                </a:extLst>
              </a:tr>
              <a:tr h="18252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Основная цель: оценка функциональной грамотности школьников  в возрасте 15 лет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Основная цель: сравнительная оценка качества математического и естественно-научного образования в начальной и основной школе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(4 и 8 класс)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Основная цель: оценка качества чтения и понимания текста у обучающихся начальной школы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599801"/>
                  </a:ext>
                </a:extLst>
              </a:tr>
            </a:tbl>
          </a:graphicData>
        </a:graphic>
      </p:graphicFrame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F322EEE9-1D29-42D6-A7F0-3671197D5E0A}"/>
              </a:ext>
            </a:extLst>
          </p:cNvPr>
          <p:cNvSpPr/>
          <p:nvPr/>
        </p:nvSpPr>
        <p:spPr>
          <a:xfrm rot="16200000">
            <a:off x="7848600" y="228600"/>
            <a:ext cx="640080" cy="5212080"/>
          </a:xfrm>
          <a:prstGeom prst="rightBrac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14EA801-D2CB-4FE0-BA18-1A23010D5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40" y="381002"/>
            <a:ext cx="10896600" cy="165881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Отмена международного исследования PISA и назначение Всероссийского исследования по модели PISA (функциональная грамотность) для всех в октябре 2022.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D396F20-C52E-45C0-812F-D97D03D3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2460674"/>
            <a:ext cx="10774680" cy="3429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по надзору в сфере образования и науки (Рособрнадзор) информирует об отмене запланированных мероприятий по участию Российской Федерации в международном сравнительном исследовании качества образования PISA (Международная программа по оценке достижений учащихся) в апреле 2022 года. </a:t>
            </a:r>
          </a:p>
          <a:p>
            <a:pPr algn="l"/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Взамен указанного исследования в октябре 2022 года будет проведена Общероссийская оценка по модели PISA.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6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C8A21-697D-43BC-9CE0-3031F15E6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381001"/>
            <a:ext cx="11247120" cy="161543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Определение функциональной грамотности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060F7B-56A3-4164-9C7D-FDD29655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40281"/>
            <a:ext cx="12192000" cy="390143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«Функциональная грамотность – это способность человека вступать в отношения с внешней средой и максимально быстро адаптироваться и функционировать в ней»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Мацкевич В., Крупник С. Функциональная грамотность // Всемирная энциклопедия: Философия. – Минск,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Харвест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2001. – 312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79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C967651-269B-4189-85A1-8D4FBBB3F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996862"/>
              </p:ext>
            </p:extLst>
          </p:nvPr>
        </p:nvGraphicFramePr>
        <p:xfrm>
          <a:off x="0" y="182880"/>
          <a:ext cx="11963400" cy="595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19D9C00-67D8-4C89-827D-7688AA6381E6}"/>
              </a:ext>
            </a:extLst>
          </p:cNvPr>
          <p:cNvSpPr txBox="1"/>
          <p:nvPr/>
        </p:nvSpPr>
        <p:spPr>
          <a:xfrm>
            <a:off x="76526" y="6305788"/>
            <a:ext cx="11810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2012 года отдельным направлением оценки была включена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</a:t>
            </a:r>
          </a:p>
        </p:txBody>
      </p:sp>
    </p:spTree>
    <p:extLst>
      <p:ext uri="{BB962C8B-B14F-4D97-AF65-F5344CB8AC3E}">
        <p14:creationId xmlns:p14="http://schemas.microsoft.com/office/powerpoint/2010/main" val="117118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84991-C330-47FA-A050-616F89B3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7169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Интегративные компоненты функциональной грамотности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CA62E-BF93-41D3-99B0-584F27A86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82040"/>
            <a:ext cx="11689080" cy="509492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БАЗОВЫЙ НАВЫК ФУНКЦИОНАЛЬНОЙ ГРАМОТНОСТИ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D317B7F-5A5D-4B42-B325-26B8659AD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11263"/>
              </p:ext>
            </p:extLst>
          </p:nvPr>
        </p:nvGraphicFramePr>
        <p:xfrm>
          <a:off x="245403" y="1627187"/>
          <a:ext cx="8128000" cy="486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98151-1EE5-4B6A-A98C-B8D0F0F3484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2448" y="2005513"/>
            <a:ext cx="3555407" cy="4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19BB1731-F650-4DE0-AFD7-28B1681632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569523"/>
              </p:ext>
            </p:extLst>
          </p:nvPr>
        </p:nvGraphicFramePr>
        <p:xfrm>
          <a:off x="426720" y="441960"/>
          <a:ext cx="11231880" cy="591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7642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2239</TotalTime>
  <Words>1407</Words>
  <Application>Microsoft Office PowerPoint</Application>
  <PresentationFormat>Широкоэкранный</PresentationFormat>
  <Paragraphs>186</Paragraphs>
  <Slides>32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Nicoletta script</vt:lpstr>
      <vt:lpstr>Propisi</vt:lpstr>
      <vt:lpstr>Roboto</vt:lpstr>
      <vt:lpstr>Symbol</vt:lpstr>
      <vt:lpstr>Times New Roman</vt:lpstr>
      <vt:lpstr>Wingdings</vt:lpstr>
      <vt:lpstr>Тема Office</vt:lpstr>
      <vt:lpstr>PDF</vt:lpstr>
      <vt:lpstr>Презентация PowerPoint</vt:lpstr>
      <vt:lpstr>Мы учимся, увы, для школы,  а не для жизни.  Non vitae, sed scholae discimus.  </vt:lpstr>
      <vt:lpstr>Указ Президента Российской Федерации от 07.05.2018 г. № 204    О национальных целях и стратегических задачах развития  Российской Федерации на период до 2024 года  </vt:lpstr>
      <vt:lpstr>Международные исследования</vt:lpstr>
      <vt:lpstr>Отмена международного исследования PISA и назначение Всероссийского исследования по модели PISA (функциональная грамотность) для всех в октябре 2022.</vt:lpstr>
      <vt:lpstr>Определение функциональной грамотности</vt:lpstr>
      <vt:lpstr>Презентация PowerPoint</vt:lpstr>
      <vt:lpstr> Интегративные компоненты функциональной грамотности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Основой формирования функциональной грамотности младшего школьника, безусловно, являются метапредметные универсальные учебные действия – познавательные, коммуникативные, регулятивные. </vt:lpstr>
      <vt:lpstr>Презентация PowerPoint</vt:lpstr>
      <vt:lpstr>Презентация PowerPoint</vt:lpstr>
      <vt:lpstr>Презентация PowerPoint</vt:lpstr>
      <vt:lpstr>Недостатки в достижениях младших школьников:</vt:lpstr>
      <vt:lpstr>Презентация PowerPoint</vt:lpstr>
      <vt:lpstr> Что делать? Как обучать детей навыкам будущего?</vt:lpstr>
      <vt:lpstr>Презентация PowerPoint</vt:lpstr>
      <vt:lpstr>Русский язык  - ведущий предмет в формировании УУД</vt:lpstr>
      <vt:lpstr>Презентация PowerPoint</vt:lpstr>
      <vt:lpstr>Презентация PowerPoint</vt:lpstr>
      <vt:lpstr>Минутка чистописания</vt:lpstr>
      <vt:lpstr>Презентация PowerPoint</vt:lpstr>
      <vt:lpstr>Словарно-орфографическая работа</vt:lpstr>
      <vt:lpstr>Словарно-орфографическая работа</vt:lpstr>
      <vt:lpstr>Презентация PowerPoint</vt:lpstr>
      <vt:lpstr>Закрепление изученного материала</vt:lpstr>
      <vt:lpstr>Презентация PowerPoint</vt:lpstr>
      <vt:lpstr>Презентация PowerPoint</vt:lpstr>
      <vt:lpstr> Информация взята из открытых источников в интернете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Dmitriy</cp:lastModifiedBy>
  <cp:revision>151</cp:revision>
  <cp:lastPrinted>2022-04-24T17:37:43Z</cp:lastPrinted>
  <dcterms:created xsi:type="dcterms:W3CDTF">2022-03-13T13:09:57Z</dcterms:created>
  <dcterms:modified xsi:type="dcterms:W3CDTF">2022-04-24T17:38:24Z</dcterms:modified>
</cp:coreProperties>
</file>