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9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2" r:id="rId4"/>
    <p:sldId id="293" r:id="rId5"/>
    <p:sldId id="294" r:id="rId6"/>
    <p:sldId id="257" r:id="rId7"/>
    <p:sldId id="259" r:id="rId8"/>
    <p:sldId id="262" r:id="rId9"/>
    <p:sldId id="263" r:id="rId10"/>
    <p:sldId id="282" r:id="rId11"/>
    <p:sldId id="267" r:id="rId12"/>
    <p:sldId id="268" r:id="rId13"/>
    <p:sldId id="283" r:id="rId14"/>
    <p:sldId id="270" r:id="rId15"/>
    <p:sldId id="271" r:id="rId16"/>
    <p:sldId id="272" r:id="rId17"/>
    <p:sldId id="273" r:id="rId18"/>
    <p:sldId id="261" r:id="rId19"/>
    <p:sldId id="274" r:id="rId20"/>
    <p:sldId id="260" r:id="rId21"/>
    <p:sldId id="284" r:id="rId22"/>
    <p:sldId id="265" r:id="rId23"/>
    <p:sldId id="275" r:id="rId24"/>
    <p:sldId id="277" r:id="rId25"/>
    <p:sldId id="278" r:id="rId26"/>
    <p:sldId id="276" r:id="rId27"/>
    <p:sldId id="266" r:id="rId28"/>
    <p:sldId id="285" r:id="rId29"/>
    <p:sldId id="286" r:id="rId30"/>
    <p:sldId id="287" r:id="rId31"/>
    <p:sldId id="288" r:id="rId32"/>
    <p:sldId id="295" r:id="rId33"/>
    <p:sldId id="296" r:id="rId34"/>
    <p:sldId id="297" r:id="rId35"/>
    <p:sldId id="298" r:id="rId36"/>
    <p:sldId id="299" r:id="rId37"/>
    <p:sldId id="290" r:id="rId38"/>
    <p:sldId id="25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 varScale="1">
        <p:scale>
          <a:sx n="65" d="100"/>
          <a:sy n="65" d="100"/>
        </p:scale>
        <p:origin x="126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8B37-0C4F-47DF-AFC4-E1A12CBD0FA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CC8-1AC2-47CE-8F0B-0DF40A7F7B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188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8B37-0C4F-47DF-AFC4-E1A12CBD0FA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CC8-1AC2-47CE-8F0B-0DF40A7F7B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610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8B37-0C4F-47DF-AFC4-E1A12CBD0FA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CC8-1AC2-47CE-8F0B-0DF40A7F7B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52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8B37-0C4F-47DF-AFC4-E1A12CBD0FA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CC8-1AC2-47CE-8F0B-0DF40A7F7B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644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8B37-0C4F-47DF-AFC4-E1A12CBD0FA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CC8-1AC2-47CE-8F0B-0DF40A7F7B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067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8B37-0C4F-47DF-AFC4-E1A12CBD0FA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CC8-1AC2-47CE-8F0B-0DF40A7F7B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873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8B37-0C4F-47DF-AFC4-E1A12CBD0FA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CC8-1AC2-47CE-8F0B-0DF40A7F7B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833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8B37-0C4F-47DF-AFC4-E1A12CBD0FA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CC8-1AC2-47CE-8F0B-0DF40A7F7B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907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8B37-0C4F-47DF-AFC4-E1A12CBD0FA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CC8-1AC2-47CE-8F0B-0DF40A7F7B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565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8B37-0C4F-47DF-AFC4-E1A12CBD0FA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CC8-1AC2-47CE-8F0B-0DF40A7F7B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03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8B37-0C4F-47DF-AFC4-E1A12CBD0FA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CC8-1AC2-47CE-8F0B-0DF40A7F7B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58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98B37-0C4F-47DF-AFC4-E1A12CBD0FA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20CC8-1AC2-47CE-8F0B-0DF40A7F7B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47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6.jpeg"/><Relationship Id="rId2" Type="http://schemas.openxmlformats.org/officeDocument/2006/relationships/video" Target="file:///D:\&#1050;&#1086;&#1085;&#1092;&#1077;&#1088;&#1077;&#1085;&#1094;&#1080;&#1103;%20&#1052;&#1077;&#1075;&#1072;-&#1058;&#1072;&#1083;&#1072;&#1085;&#1090;\&#1055;&#1088;&#1077;&#1079;&#1077;&#1085;&#1090;&#1072;&#1094;&#1080;&#1103;\15.mp4" TargetMode="External"/><Relationship Id="rId1" Type="http://schemas.microsoft.com/office/2007/relationships/media" Target="file:///D:\&#1050;&#1086;&#1085;&#1092;&#1077;&#1088;&#1077;&#1085;&#1094;&#1080;&#1103;%20&#1052;&#1077;&#1075;&#1072;-&#1058;&#1072;&#1083;&#1072;&#1085;&#1090;\&#1055;&#1088;&#1077;&#1079;&#1077;&#1085;&#1090;&#1072;&#1094;&#1080;&#1103;\15.mp4" TargetMode="Externa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1-teacher.ru/pr2022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7.png"/><Relationship Id="rId2" Type="http://schemas.openxmlformats.org/officeDocument/2006/relationships/video" Target="file:///D:\&#1050;&#1086;&#1085;&#1092;&#1077;&#1088;&#1077;&#1085;&#1094;&#1080;&#1103;%20&#1052;&#1077;&#1075;&#1072;-&#1058;&#1072;&#1083;&#1072;&#1085;&#1090;\&#1055;&#1088;&#1077;&#1079;&#1077;&#1085;&#1090;&#1072;&#1094;&#1080;&#1103;\20.mp4" TargetMode="External"/><Relationship Id="rId1" Type="http://schemas.microsoft.com/office/2007/relationships/media" Target="file:///D:\&#1050;&#1086;&#1085;&#1092;&#1077;&#1088;&#1077;&#1085;&#1094;&#1080;&#1103;%20&#1052;&#1077;&#1075;&#1072;-&#1058;&#1072;&#1083;&#1072;&#1085;&#1090;\&#1055;&#1088;&#1077;&#1079;&#1077;&#1085;&#1090;&#1072;&#1094;&#1080;&#1103;\20.mp4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file:///D:\&#1050;&#1086;&#1085;&#1092;&#1077;&#1088;&#1077;&#1085;&#1094;&#1080;&#1103;%20&#1052;&#1077;&#1075;&#1072;-&#1058;&#1072;&#1083;&#1072;&#1085;&#1090;\&#1055;&#1088;&#1077;&#1079;&#1077;&#1085;&#1090;&#1072;&#1094;&#1080;&#1103;\21_2.avi" TargetMode="External"/><Relationship Id="rId7" Type="http://schemas.openxmlformats.org/officeDocument/2006/relationships/image" Target="../media/image65.png"/><Relationship Id="rId2" Type="http://schemas.openxmlformats.org/officeDocument/2006/relationships/video" Target="file:///D:\&#1050;&#1086;&#1085;&#1092;&#1077;&#1088;&#1077;&#1085;&#1094;&#1080;&#1103;%20&#1052;&#1077;&#1075;&#1072;-&#1058;&#1072;&#1083;&#1072;&#1085;&#1090;\&#1055;&#1088;&#1077;&#1079;&#1077;&#1085;&#1090;&#1072;&#1094;&#1080;&#1103;\21_1.avi" TargetMode="External"/><Relationship Id="rId1" Type="http://schemas.microsoft.com/office/2007/relationships/media" Target="file:///D:\&#1050;&#1086;&#1085;&#1092;&#1077;&#1088;&#1077;&#1085;&#1094;&#1080;&#1103;%20&#1052;&#1077;&#1075;&#1072;-&#1058;&#1072;&#1083;&#1072;&#1085;&#1090;\&#1055;&#1088;&#1077;&#1079;&#1077;&#1085;&#1090;&#1072;&#1094;&#1080;&#1103;\21_1.avi" TargetMode="External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6.xml"/><Relationship Id="rId4" Type="http://schemas.openxmlformats.org/officeDocument/2006/relationships/video" Target="file:///D:\&#1050;&#1086;&#1085;&#1092;&#1077;&#1088;&#1077;&#1085;&#1094;&#1080;&#1103;%20&#1052;&#1077;&#1075;&#1072;-&#1058;&#1072;&#1083;&#1072;&#1085;&#1090;\&#1055;&#1088;&#1077;&#1079;&#1077;&#1085;&#1090;&#1072;&#1094;&#1080;&#1103;\21_2.avi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kt.ipk74.ru/upload/iblock/38c/38c327a8a55fbdacf70d473b8ff39c29.pdf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D:\&#1050;&#1086;&#1085;&#1092;&#1077;&#1088;&#1077;&#1085;&#1094;&#1080;&#1103;%20&#1052;&#1077;&#1075;&#1072;-&#1058;&#1072;&#1083;&#1072;&#1085;&#1090;\&#1055;&#1088;&#1077;&#1079;&#1077;&#1085;&#1090;&#1072;&#1094;&#1080;&#1103;\27.mp4" TargetMode="External"/><Relationship Id="rId1" Type="http://schemas.microsoft.com/office/2007/relationships/media" Target="file:///D:\&#1050;&#1086;&#1085;&#1092;&#1077;&#1088;&#1077;&#1085;&#1094;&#1080;&#1103;%20&#1052;&#1077;&#1075;&#1072;-&#1058;&#1072;&#1083;&#1072;&#1085;&#1090;\&#1055;&#1088;&#1077;&#1079;&#1077;&#1085;&#1090;&#1072;&#1094;&#1080;&#1103;\27.mp4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habrastorage.org/getpro/habr/post_images/eba/37a/2f1/eba37a2f167ae2144d5ec51c44b25146.gif" TargetMode="External"/><Relationship Id="rId13" Type="http://schemas.openxmlformats.org/officeDocument/2006/relationships/hyperlink" Target="https://st4.depositphotos.com/4679193/22023/v/1600/depositphotos_220233646-stock-illustration-paper-trash-icons-collection.jpg" TargetMode="External"/><Relationship Id="rId3" Type="http://schemas.openxmlformats.org/officeDocument/2006/relationships/hyperlink" Target="https://i.ytimg.com/vi/ndctHVZHxGw/maxresdefault.jpg" TargetMode="External"/><Relationship Id="rId7" Type="http://schemas.openxmlformats.org/officeDocument/2006/relationships/hyperlink" Target="https://www.iguides.ru/upload/medialibrary/b4a/b4ad84a5ad783b97bef89eee5a9d9f25.jpg" TargetMode="External"/><Relationship Id="rId12" Type="http://schemas.openxmlformats.org/officeDocument/2006/relationships/hyperlink" Target="https://www.maam.ru/kartinki/pravila-povedenija/yekologija/musornye-baki-dlja-igrovogo-lyepbuka-po-yekologi-sortiruem-musor.html" TargetMode="External"/><Relationship Id="rId2" Type="http://schemas.openxmlformats.org/officeDocument/2006/relationships/hyperlink" Target="https://tayga.info/media/images/news/144/144800/thumb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4.bp.blogspot.com/-ToD8GIGo4NA/VJO3-ORy5bI/AAAAAAAAKrE/NsdgZzkfMv8/s1600/info1.PNG" TargetMode="External"/><Relationship Id="rId11" Type="http://schemas.openxmlformats.org/officeDocument/2006/relationships/hyperlink" Target="https://lh3.googleusercontent.com/1_s5BRfJdS-hehHZ_GVu2sqtE0gby647T4KY28t_4jP0Wcmbd3-D_zMmAgCyOSVC15Q=w1366-h646-rw" TargetMode="External"/><Relationship Id="rId5" Type="http://schemas.openxmlformats.org/officeDocument/2006/relationships/hyperlink" Target="https://ae01.alicdn.com/kf/HTB1ECNVRXXXXXbOapXXq6xXFXXXT/2018-BD01-3D-AR.jpg_q50.jpg" TargetMode="External"/><Relationship Id="rId10" Type="http://schemas.openxmlformats.org/officeDocument/2006/relationships/hyperlink" Target="https://image.freepik.com/free-vector/_26507-5.jpg" TargetMode="External"/><Relationship Id="rId4" Type="http://schemas.openxmlformats.org/officeDocument/2006/relationships/hyperlink" Target="https://sites.google.com/site/ar17spb/_/rsrc/1511293136296/config/customLogo.gif?revision=4" TargetMode="External"/><Relationship Id="rId9" Type="http://schemas.openxmlformats.org/officeDocument/2006/relationships/hyperlink" Target="https://youtu.be/ZYC4FdGJPRE" TargetMode="External"/><Relationship Id="rId14" Type="http://schemas.openxmlformats.org/officeDocument/2006/relationships/hyperlink" Target="https://funreality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8471" y="676488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технологии дополненной реальности в урочной и внеурочной деятельности в начальных классах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4043377"/>
            <a:ext cx="4392488" cy="2352465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20000"/>
              </a:lnSpc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Лукина Ирина Геннадьевна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</a:p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«Алнерская основная школа» </a:t>
            </a:r>
          </a:p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Сухиничского района Калужской области, </a:t>
            </a:r>
          </a:p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абсолютный победитель Всероссийской</a:t>
            </a:r>
          </a:p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 «Мой первый учитель – 2020»</a:t>
            </a:r>
          </a:p>
        </p:txBody>
      </p:sp>
      <p:pic>
        <p:nvPicPr>
          <p:cNvPr id="7" name="Рисунок 6" descr="Изображение выглядит как текст, ноутбук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2835D1B-7D01-4783-9A12-F2FE120BF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2" t="8657" r="34250" b="47637"/>
          <a:stretch/>
        </p:blipFill>
        <p:spPr>
          <a:xfrm>
            <a:off x="898471" y="3645023"/>
            <a:ext cx="2952328" cy="2808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644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472" y="14988"/>
            <a:ext cx="8229600" cy="1143000"/>
          </a:xfrm>
        </p:spPr>
        <p:txBody>
          <a:bodyPr/>
          <a:lstStyle/>
          <a:p>
            <a:r>
              <a:rPr lang="ru-RU" dirty="0"/>
              <a:t>Как работает </a:t>
            </a:r>
            <a:r>
              <a:rPr lang="en-US" dirty="0"/>
              <a:t>AR</a:t>
            </a:r>
            <a:endParaRPr lang="ru-RU" dirty="0"/>
          </a:p>
        </p:txBody>
      </p:sp>
      <p:pic>
        <p:nvPicPr>
          <p:cNvPr id="1026" name="Picture 2" descr="https://funreality.ru/upload/iblock/f14/b16f335fa7f9e0ede2214f448a99db57_1_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1124744"/>
            <a:ext cx="2558009" cy="14401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263691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Метки на страницах учебников и журналов</a:t>
            </a:r>
          </a:p>
        </p:txBody>
      </p:sp>
      <p:pic>
        <p:nvPicPr>
          <p:cNvPr id="1028" name="Picture 4" descr="https://funreality.ru/upload/iblock/50f/4e7a67dbb0e20cabb8dfdbff3b4d73a6_1_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47864" y="1124744"/>
            <a:ext cx="2560283" cy="14401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19872" y="263691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Расстановка мебели в комнате </a:t>
            </a:r>
          </a:p>
        </p:txBody>
      </p:sp>
      <p:pic>
        <p:nvPicPr>
          <p:cNvPr id="1030" name="Picture 6" descr="https://funreality.ru/upload/iblock/6f9/6f97eb1234784a4264197a8211b55da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84168" y="1124744"/>
            <a:ext cx="2889549" cy="144016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300192" y="263691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Объекты </a:t>
            </a:r>
            <a:r>
              <a:rPr lang="en-US" dirty="0"/>
              <a:t>AR</a:t>
            </a:r>
            <a:r>
              <a:rPr lang="ru-RU" dirty="0"/>
              <a:t> в городской среде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3808" y="3645024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Приложения </a:t>
            </a:r>
            <a:r>
              <a:rPr lang="en-US" sz="2800" dirty="0"/>
              <a:t>AR</a:t>
            </a:r>
            <a:endParaRPr lang="ru-RU" sz="28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7545" y="4365105"/>
            <a:ext cx="1008112" cy="102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15816" y="4437112"/>
            <a:ext cx="1008112" cy="99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64088" y="4437112"/>
            <a:ext cx="102437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452320" y="4437112"/>
            <a:ext cx="1152128" cy="107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251520" y="558924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Виртуальная рулетка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99792" y="558924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Переводчик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48064" y="558924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Искатель солнца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08304" y="558924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Карманный планетарий</a:t>
            </a:r>
          </a:p>
        </p:txBody>
      </p:sp>
    </p:spTree>
    <p:extLst>
      <p:ext uri="{BB962C8B-B14F-4D97-AF65-F5344CB8AC3E}">
        <p14:creationId xmlns:p14="http://schemas.microsoft.com/office/powerpoint/2010/main" val="4133809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/>
              <a:t>Повышение мотивации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3968" y="3500257"/>
            <a:ext cx="4571999" cy="31260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4536504" cy="3024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294686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Занятие в дошкольной группе с участием учеников начальных классов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6055" y="1561265"/>
            <a:ext cx="37799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Работа с маркерами, изучение животного мира учащимися 2, 4 (общеобразовательного и ОВЗ) класса</a:t>
            </a:r>
          </a:p>
        </p:txBody>
      </p:sp>
    </p:spTree>
    <p:extLst>
      <p:ext uri="{BB962C8B-B14F-4D97-AF65-F5344CB8AC3E}">
        <p14:creationId xmlns:p14="http://schemas.microsoft.com/office/powerpoint/2010/main" val="2548802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Использование пространства школы и пришкольной территории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29000"/>
            <a:ext cx="4716016" cy="3144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4860032" cy="324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76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QR</a:t>
            </a:r>
            <a:r>
              <a:rPr lang="ru-RU" dirty="0"/>
              <a:t>-код</a:t>
            </a:r>
          </a:p>
        </p:txBody>
      </p:sp>
      <p:pic>
        <p:nvPicPr>
          <p:cNvPr id="4" name="Рисунок 3" descr="IMG_006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283968" y="2996952"/>
            <a:ext cx="4680000" cy="34955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529002"/>
            <a:ext cx="4680520" cy="320133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QR</a:t>
            </a:r>
            <a:r>
              <a:rPr lang="ru-RU" dirty="0"/>
              <a:t>-код для получения большого объема информации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051720" y="1700808"/>
            <a:ext cx="4248472" cy="4662017"/>
            <a:chOff x="2051720" y="1700808"/>
            <a:chExt cx="4248472" cy="466201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1772816"/>
              <a:ext cx="3985536" cy="4590009"/>
            </a:xfrm>
            <a:prstGeom prst="rect">
              <a:avLst/>
            </a:prstGeom>
          </p:spPr>
        </p:pic>
        <p:pic>
          <p:nvPicPr>
            <p:cNvPr id="4" name="Рисунок 3" descr="creambee-qrcode (6).png"/>
            <p:cNvPicPr/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771800" y="1700808"/>
              <a:ext cx="3528392" cy="3384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0234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QR </a:t>
            </a:r>
            <a:r>
              <a:rPr lang="ru-RU" dirty="0"/>
              <a:t>коды на уроках и занятиях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6872"/>
            <a:ext cx="4283968" cy="2855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68147" y="2152429"/>
            <a:ext cx="5111552" cy="340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18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US" dirty="0"/>
              <a:t>QR</a:t>
            </a:r>
            <a:r>
              <a:rPr lang="ru-RU" dirty="0"/>
              <a:t>-</a:t>
            </a:r>
            <a:r>
              <a:rPr lang="ru-RU" dirty="0" err="1"/>
              <a:t>квест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066428"/>
            <a:ext cx="4320480" cy="337347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11804"/>
            <a:ext cx="4339010" cy="285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6136" y="2890457"/>
            <a:ext cx="2970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Пример карточки с вопросом и подсказкой в виде </a:t>
            </a:r>
            <a:r>
              <a:rPr lang="en-US" sz="2000" dirty="0"/>
              <a:t>QR</a:t>
            </a:r>
            <a:r>
              <a:rPr lang="ru-RU" sz="2000" dirty="0"/>
              <a:t> кода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836335"/>
            <a:ext cx="191683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52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US" dirty="0"/>
              <a:t>QR</a:t>
            </a:r>
            <a:r>
              <a:rPr lang="ru-RU" dirty="0"/>
              <a:t>-</a:t>
            </a:r>
            <a:r>
              <a:rPr lang="ru-RU" dirty="0" err="1"/>
              <a:t>квест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56176" y="306896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Пример игровых карточек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49216"/>
            <a:ext cx="2195736" cy="219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4330216" cy="32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5916"/>
            <a:ext cx="4478263" cy="296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716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Животные и растения Калужской области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244185"/>
            <a:ext cx="4788024" cy="3192016"/>
          </a:xfrm>
          <a:prstGeom prst="rect">
            <a:avLst/>
          </a:prstGeom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1484784"/>
            <a:ext cx="3857286" cy="511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3301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421" y="0"/>
            <a:ext cx="8229600" cy="1143000"/>
          </a:xfrm>
        </p:spPr>
        <p:txBody>
          <a:bodyPr/>
          <a:lstStyle/>
          <a:p>
            <a:r>
              <a:rPr lang="ru-RU" dirty="0"/>
              <a:t>Интерактивные книги</a:t>
            </a:r>
          </a:p>
        </p:txBody>
      </p:sp>
      <p:pic>
        <p:nvPicPr>
          <p:cNvPr id="5" name="Рисунок 4" descr="IMG_0061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251520" y="980728"/>
            <a:ext cx="3142168" cy="2304256"/>
          </a:xfrm>
          <a:prstGeom prst="rect">
            <a:avLst/>
          </a:prstGeom>
        </p:spPr>
      </p:pic>
      <p:pic>
        <p:nvPicPr>
          <p:cNvPr id="6" name="Рисунок 5" descr="IMG_0066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67544" y="3573016"/>
            <a:ext cx="2592288" cy="2824930"/>
          </a:xfrm>
          <a:prstGeom prst="rect">
            <a:avLst/>
          </a:prstGeom>
        </p:spPr>
      </p:pic>
      <p:pic>
        <p:nvPicPr>
          <p:cNvPr id="7" name="Рисунок 6" descr="IMG_0133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724128" y="4005064"/>
            <a:ext cx="3221787" cy="2405489"/>
          </a:xfrm>
          <a:prstGeom prst="rect">
            <a:avLst/>
          </a:prstGeom>
        </p:spPr>
      </p:pic>
      <p:pic>
        <p:nvPicPr>
          <p:cNvPr id="8" name="Рисунок 7" descr="IMG_6751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 rot="5400000">
            <a:off x="6264716" y="1304236"/>
            <a:ext cx="2591232" cy="1944216"/>
          </a:xfrm>
          <a:prstGeom prst="rect">
            <a:avLst/>
          </a:prstGeom>
        </p:spPr>
      </p:pic>
      <p:pic>
        <p:nvPicPr>
          <p:cNvPr id="10" name="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403648" y="1340768"/>
            <a:ext cx="6408712" cy="48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2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B1000-0FF7-463A-85D0-17C6251AA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094"/>
            <a:ext cx="5505626" cy="3096914"/>
          </a:xfrm>
          <a:prstGeom prst="rect">
            <a:avLst/>
          </a:prstGeom>
          <a:noFill/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C0AB55D-F49C-4A94-9267-FDF3C74F6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230" y="3490452"/>
            <a:ext cx="5570268" cy="3091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3C3866-2D43-4378-BB26-2D11ED3EFAEB}"/>
              </a:ext>
            </a:extLst>
          </p:cNvPr>
          <p:cNvSpPr txBox="1"/>
          <p:nvPr/>
        </p:nvSpPr>
        <p:spPr>
          <a:xfrm>
            <a:off x="251520" y="60932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4"/>
              </a:rPr>
              <a:t>Презентация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863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1"/>
            <a:ext cx="8229600" cy="1143000"/>
          </a:xfrm>
        </p:spPr>
        <p:txBody>
          <a:bodyPr/>
          <a:lstStyle/>
          <a:p>
            <a:r>
              <a:rPr lang="ru-RU" dirty="0"/>
              <a:t>Победи Мусорного Монстра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b="-1"/>
          <a:stretch/>
        </p:blipFill>
        <p:spPr>
          <a:xfrm>
            <a:off x="251520" y="980728"/>
            <a:ext cx="5013468" cy="3384376"/>
          </a:xfrm>
          <a:prstGeom prst="rect">
            <a:avLst/>
          </a:prstGeom>
        </p:spPr>
      </p:pic>
      <p:pic>
        <p:nvPicPr>
          <p:cNvPr id="5" name="Picture 2" descr="https://lh3.googleusercontent.com/y8zIGLaAjwVXRhoo-2PRDnDnIzaWKcl5cLcYZY7B3R8GazeGVq2LSEEunxlyezanUlh4GPOj29yrz5qzpEKq0galA271uitMGJSMywYB_ymJdX5XpEapHjJR33Gu6V638It0GvkdboPy_v-FU0-gTvflKzarx4aKSiP1g4Mgk1gyhA4VTc5ww1PLUJJDP03mKh_I_Q8l8eXJ1ma9XcZdQb0tU72rO5r9ShW249wgWMa8UyyceIzkRzkWkMs6-UZ6AEKjqPqxZqqpp3IyOdeTPC8ULb1PWXsZMw2Elk50oll2y5eNGTY1mT2sVG2pXbpgNub6jJ9b0HAx_brs1B_sCqnyPprdFIkL9nCU36Cxz0W3jm29Md17RcV69wyt55RtK-LsXNgBJhddWlshgQvZYPld-qdKuSnIV8XDuhzzbywok5ixaujIE9aU4z-YFwxt9HhPh2kOTS85vh9aRp-uEKR7niMK4tjy4SEIRoBSntiz3iB37JHb6OroBtIGmeuVRREOHfqc7fLvcGTMQsxcIP02hI8Xex8S_j8ZXiD42jFwcFNkJoZuXzrkObvL8sNUi6gHxzsB8o6LJx7DwIG77A2hCJkerv7KQxvTZrTn2EuwuP_VIkHfjs4-3k3X_bZj4dXLp7GPGPoBpFV2cHTj_602yoZ2fzMHpLXEHQNkuNlhOkUxF-K7pQ=w927-h695-n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77088"/>
            <a:ext cx="4563157" cy="342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052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Интересные приложения</a:t>
            </a:r>
          </a:p>
        </p:txBody>
      </p:sp>
      <p:pic>
        <p:nvPicPr>
          <p:cNvPr id="1026" name="Picture 2" descr="Мгновенный перевод через камеру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19" y="1772816"/>
            <a:ext cx="2053175" cy="4001110"/>
          </a:xfrm>
          <a:prstGeom prst="rect">
            <a:avLst/>
          </a:prstGeom>
          <a:noFill/>
        </p:spPr>
      </p:pic>
      <p:pic>
        <p:nvPicPr>
          <p:cNvPr id="1028" name="Picture 4" descr="Мгновенный перевод через камеру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71800" y="1774454"/>
            <a:ext cx="2016224" cy="398659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588224" y="6165304"/>
            <a:ext cx="107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SketchAR</a:t>
            </a:r>
            <a:endParaRPr lang="ru-RU" dirty="0"/>
          </a:p>
        </p:txBody>
      </p:sp>
      <p:pic>
        <p:nvPicPr>
          <p:cNvPr id="1030" name="Picture 6" descr="https://4.bp.blogspot.com/-U4hUpkMtlyk/Wroe-CNyMZI/AAAAAAAADrU/dEaCbcHD2uEG1ET0vcN2UdrL1NxzGOtbQCLcBGAs/s1600/Sketch-AR-730x41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48064" y="3933056"/>
            <a:ext cx="3791744" cy="2162479"/>
          </a:xfrm>
          <a:prstGeom prst="rect">
            <a:avLst/>
          </a:prstGeom>
          <a:noFill/>
        </p:spPr>
      </p:pic>
      <p:pic>
        <p:nvPicPr>
          <p:cNvPr id="1032" name="Picture 8" descr="Картинки по запросу &quot;SketchAR&quot;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80112" y="1268760"/>
            <a:ext cx="2381250" cy="23812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75656" y="6165304"/>
            <a:ext cx="2131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Google </a:t>
            </a:r>
            <a:r>
              <a:rPr lang="ru-RU" b="1" dirty="0"/>
              <a:t>Переводчик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US" dirty="0"/>
              <a:t>Quiver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140968"/>
            <a:ext cx="1333500" cy="1171575"/>
          </a:xfrm>
          <a:prstGeom prst="rect">
            <a:avLst/>
          </a:prstGeom>
        </p:spPr>
      </p:pic>
      <p:pic>
        <p:nvPicPr>
          <p:cNvPr id="6" name="Рыбы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467544" y="980728"/>
            <a:ext cx="3096344" cy="5491053"/>
          </a:xfrm>
          <a:prstGeom prst="rect">
            <a:avLst/>
          </a:prstGeom>
        </p:spPr>
      </p:pic>
      <p:pic>
        <p:nvPicPr>
          <p:cNvPr id="7" name="Рисунок 6" descr="IMG_0137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5400000">
            <a:off x="4946917" y="1829947"/>
            <a:ext cx="443474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3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2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US" dirty="0"/>
              <a:t>Quiver</a:t>
            </a:r>
            <a:r>
              <a:rPr lang="ru-RU" dirty="0"/>
              <a:t> практика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6" name="Рисунок 5" descr="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3528" y="980727"/>
            <a:ext cx="1429859" cy="2538000"/>
          </a:xfrm>
          <a:prstGeom prst="rect">
            <a:avLst/>
          </a:prstGeom>
        </p:spPr>
      </p:pic>
      <p:pic>
        <p:nvPicPr>
          <p:cNvPr id="7" name="Рисунок 6" descr="2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123728" y="980728"/>
            <a:ext cx="1429860" cy="2538000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2267744" y="2492896"/>
            <a:ext cx="576064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851920" y="980727"/>
            <a:ext cx="1429860" cy="2538000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 flipV="1">
            <a:off x="4355976" y="2276872"/>
            <a:ext cx="648072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4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259633" y="3717032"/>
            <a:ext cx="1429859" cy="2538000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1979712" y="4509120"/>
            <a:ext cx="504056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 descr="2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059833" y="3717032"/>
            <a:ext cx="1429859" cy="2538000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 flipH="1" flipV="1">
            <a:off x="1331640" y="3789040"/>
            <a:ext cx="504056" cy="21602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707904" y="5517232"/>
            <a:ext cx="504056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 descr="IMG_0135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rot="5400000">
            <a:off x="4771491" y="2005373"/>
            <a:ext cx="4824538" cy="349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28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1"/>
            <a:ext cx="8229600" cy="1143000"/>
          </a:xfrm>
        </p:spPr>
        <p:txBody>
          <a:bodyPr/>
          <a:lstStyle/>
          <a:p>
            <a:r>
              <a:rPr lang="en-US" dirty="0" err="1"/>
              <a:t>ZooAR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3" y="0"/>
            <a:ext cx="1522090" cy="154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0293"/>
            <a:ext cx="225742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40293"/>
            <a:ext cx="226695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411760" y="2636912"/>
            <a:ext cx="4272475" cy="320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0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mute="1"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Expeditions</a:t>
            </a:r>
            <a:endParaRPr lang="ru-RU" dirty="0"/>
          </a:p>
        </p:txBody>
      </p:sp>
      <p:pic>
        <p:nvPicPr>
          <p:cNvPr id="6" name="21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39552" y="836712"/>
            <a:ext cx="3280500" cy="5832000"/>
          </a:xfrm>
          <a:prstGeom prst="rect">
            <a:avLst/>
          </a:prstGeom>
        </p:spPr>
      </p:pic>
      <p:pic>
        <p:nvPicPr>
          <p:cNvPr id="7" name="21_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580113" y="836712"/>
            <a:ext cx="3280501" cy="5832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7790" cy="14781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4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988"/>
            <a:ext cx="8229600" cy="1143000"/>
          </a:xfrm>
        </p:spPr>
        <p:txBody>
          <a:bodyPr/>
          <a:lstStyle/>
          <a:p>
            <a:r>
              <a:rPr lang="en-US" dirty="0" err="1"/>
              <a:t>Plickers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3080" y="3429000"/>
            <a:ext cx="4276321" cy="302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4644516" cy="30963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36712"/>
            <a:ext cx="2716733" cy="23058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ÐÐ°ÑÑÐ¸Ð½ÐºÐ¸ Ð¿Ð¾ Ð·Ð°Ð¿ÑÐ¾ÑÑ plicker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97152"/>
            <a:ext cx="1242392" cy="12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538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988"/>
            <a:ext cx="8229600" cy="1143000"/>
          </a:xfrm>
        </p:spPr>
        <p:txBody>
          <a:bodyPr/>
          <a:lstStyle/>
          <a:p>
            <a:r>
              <a:rPr lang="en-US" dirty="0" err="1"/>
              <a:t>Plickers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9218" name="Picture 2" descr="https://lh4.googleusercontent.com/LlaB1V-cm98-e_KylkKKTdjfK_JcC-iUPgcMvM6EC9ocaD99hnfyOhZtpYcWwrW8PjLTDgmyjZfgaT9JXtkMusPVTHtOYcpYsEbBEcNjskJLJznjOPWPLeI6Qi02FDJlute9pgld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1412776"/>
            <a:ext cx="8594152" cy="44644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35696" y="609329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hlinkClick r:id="rId3"/>
              </a:rPr>
              <a:t>ИНСТРУКЦИЯ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14260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theroar.io/wp-content/themes/theroar/images/layout/roar-logo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75856" y="332656"/>
            <a:ext cx="2765100" cy="864096"/>
          </a:xfrm>
          <a:prstGeom prst="rect">
            <a:avLst/>
          </a:prstGeom>
          <a:noFill/>
        </p:spPr>
      </p:pic>
      <p:pic>
        <p:nvPicPr>
          <p:cNvPr id="4" name="Рисунок 3" descr="2020-02-16_17-57-30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51520" y="1412777"/>
            <a:ext cx="3528392" cy="1726214"/>
          </a:xfrm>
          <a:prstGeom prst="rect">
            <a:avLst/>
          </a:prstGeom>
        </p:spPr>
      </p:pic>
      <p:pic>
        <p:nvPicPr>
          <p:cNvPr id="5" name="Рисунок 4" descr="2020-02-16_17-58-22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067944" y="1196752"/>
            <a:ext cx="2474218" cy="2580865"/>
          </a:xfrm>
          <a:prstGeom prst="rect">
            <a:avLst/>
          </a:prstGeom>
        </p:spPr>
      </p:pic>
      <p:pic>
        <p:nvPicPr>
          <p:cNvPr id="6" name="Рисунок 5" descr="2020-02-16_18-03-03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804248" y="1412776"/>
            <a:ext cx="2012038" cy="1794520"/>
          </a:xfrm>
          <a:prstGeom prst="rect">
            <a:avLst/>
          </a:prstGeom>
        </p:spPr>
      </p:pic>
      <p:pic>
        <p:nvPicPr>
          <p:cNvPr id="7" name="Рисунок 6" descr="2020-02-16_18-09-32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79512" y="4365104"/>
            <a:ext cx="3275856" cy="1579949"/>
          </a:xfrm>
          <a:prstGeom prst="rect">
            <a:avLst/>
          </a:prstGeom>
        </p:spPr>
      </p:pic>
      <p:pic>
        <p:nvPicPr>
          <p:cNvPr id="8" name="Рисунок 7" descr="2020-02-16_18-11-37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779912" y="4005064"/>
            <a:ext cx="2599183" cy="2520280"/>
          </a:xfrm>
          <a:prstGeom prst="rect">
            <a:avLst/>
          </a:prstGeom>
        </p:spPr>
      </p:pic>
      <p:pic>
        <p:nvPicPr>
          <p:cNvPr id="9" name="Рисунок 8" descr="2020-02-16_18-22-21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6444208" y="4293096"/>
            <a:ext cx="2411760" cy="180029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 descr="Картинки по запросу &quot;вуфори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88" name="AutoShape 4" descr="Картинки по запросу &quot;вуфори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90" name="Picture 6" descr="Картинки по запросу &quot;вуфория&quot;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694402" y="1772817"/>
            <a:ext cx="2198078" cy="648072"/>
          </a:xfrm>
          <a:prstGeom prst="rect">
            <a:avLst/>
          </a:prstGeom>
          <a:noFill/>
        </p:spPr>
      </p:pic>
      <p:sp>
        <p:nvSpPr>
          <p:cNvPr id="41992" name="AutoShape 8" descr="EVTOOL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4" name="AutoShape 10" descr="EVTOOL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9592" y="4725144"/>
            <a:ext cx="2267744" cy="103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95936" y="3586541"/>
            <a:ext cx="4608512" cy="327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1520" y="332656"/>
            <a:ext cx="5968554" cy="299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2DFDD040-BE4B-4701-B35F-CC9879B609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5076056" cy="290746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человек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3EF2256-EF9E-4FCB-9E4F-EC786B15E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435231"/>
            <a:ext cx="5724128" cy="313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 descr="http://portal.argin.ru/img/logo.svg?v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59832" y="260648"/>
            <a:ext cx="262371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2020-02-16_19-15-33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51520" y="1124744"/>
            <a:ext cx="3921006" cy="2142000"/>
          </a:xfrm>
          <a:prstGeom prst="rect">
            <a:avLst/>
          </a:prstGeom>
        </p:spPr>
      </p:pic>
      <p:pic>
        <p:nvPicPr>
          <p:cNvPr id="6" name="Рисунок 5" descr="2020-02-16_19-46-00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23528" y="4077072"/>
            <a:ext cx="3600400" cy="2142677"/>
          </a:xfrm>
          <a:prstGeom prst="rect">
            <a:avLst/>
          </a:prstGeom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56272" y="1124744"/>
            <a:ext cx="245608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860032" y="4077072"/>
            <a:ext cx="3654222" cy="21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 descr="http://portal.argin.ru/img/logo.svg?v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59832" y="260648"/>
            <a:ext cx="262371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2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1600" y="1124744"/>
            <a:ext cx="7320813" cy="549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D20511-0986-4A3D-BFBB-CB0309FF1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599" y="332656"/>
            <a:ext cx="6676802" cy="2846699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1574B042-66B4-4AC8-82D9-A524C05E8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3685249"/>
            <a:ext cx="7020272" cy="28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7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9C405-9C8A-42D4-9452-2026E696A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3366FF"/>
                </a:solidFill>
              </a:rPr>
              <a:t>Алгоритм создания метки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A5CAA3-71EE-42AD-8DB6-EE572F265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5" y="4005064"/>
            <a:ext cx="8517429" cy="23042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B7B67D-D665-4D4F-93C3-FA2A87AAD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100392" cy="210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21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88BE7-E0C3-423B-A90E-F580B7388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3366FF"/>
                </a:solidFill>
              </a:rPr>
              <a:t>Алгоритм создания метки</a:t>
            </a:r>
            <a:endParaRPr lang="ru-RU" dirty="0"/>
          </a:p>
        </p:txBody>
      </p:sp>
      <p:pic>
        <p:nvPicPr>
          <p:cNvPr id="4" name="Рисунок 3" descr="Изображение выглядит как текст, белы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99F6CE1-60A9-4EFD-9C4C-3B1F21DED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1331210"/>
            <a:ext cx="7452320" cy="52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34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88BE7-E0C3-423B-A90E-F580B7388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3366FF"/>
                </a:solidFill>
              </a:rPr>
              <a:t>Алгоритм создания метки</a:t>
            </a:r>
            <a:endParaRPr lang="ru-RU" dirty="0"/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04D1DCF-D0D8-4F52-8B78-F946FF3036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6588224" cy="26880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5D48C6-7625-4B29-993B-7493F628B7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321369"/>
            <a:ext cx="1865958" cy="23917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8D8DF0-0738-4114-A1FF-4D5ECB02C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240" y="4327478"/>
            <a:ext cx="1744885" cy="23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93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88BE7-E0C3-423B-A90E-F580B7388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3366FF"/>
                </a:solidFill>
              </a:rPr>
              <a:t>Алгоритм создания метки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C37038-1973-4002-8C33-930E9A6B1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11" y="4077072"/>
            <a:ext cx="2596977" cy="25969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01EF14-FE56-4A01-8CF5-32CE9941E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33602"/>
            <a:ext cx="6768752" cy="284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14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472" y="14988"/>
            <a:ext cx="8229600" cy="1143000"/>
          </a:xfrm>
        </p:spPr>
        <p:txBody>
          <a:bodyPr/>
          <a:lstStyle/>
          <a:p>
            <a:r>
              <a:rPr lang="ru-RU" dirty="0"/>
              <a:t>Дополненная реальность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30180"/>
            <a:ext cx="8298765" cy="466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092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332656"/>
            <a:ext cx="85689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2"/>
              </a:rPr>
              <a:t>https://tayga.info/media/images/news/144/144800/thumb.jpg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3"/>
              </a:rPr>
              <a:t>https://i.ytimg.com/vi/ndctHVZHxGw/maxresdefault.jpg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4"/>
              </a:rPr>
              <a:t>https://sites.google.com/site/ar17spb/_/rsrc/1511293136296/config/customLogo.gif?revision=4</a:t>
            </a:r>
            <a:r>
              <a:rPr lang="ru-RU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5"/>
              </a:rPr>
              <a:t>https://ae01.alicdn.com/kf/HTB1ECNVRXXXXXbOapXXq6xXFXXXT/2018-BD01-3D-AR.jpg_q50.jpg</a:t>
            </a:r>
            <a:r>
              <a:rPr lang="ru-RU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6"/>
              </a:rPr>
              <a:t>http://4.bp.blogspot.com/-ToD8GIGo4NA/VJO3-ORy5bI/AAAAAAAAKrE/NsdgZzkfMv8/s1600/info1.PNG</a:t>
            </a:r>
            <a:r>
              <a:rPr lang="ru-RU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7"/>
              </a:rPr>
              <a:t>https://www.iguides.ru/upload/medialibrary/b4a/b4ad84a5ad783b97bef89eee5a9d9f25.jpg</a:t>
            </a:r>
            <a:r>
              <a:rPr lang="ru-RU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8"/>
              </a:rPr>
              <a:t>https://habrastorage.org/getpro/habr/post_images/eba/37a/2f1/eba37a2f167ae2144d5ec51c44b25146.gif</a:t>
            </a:r>
            <a:r>
              <a:rPr lang="ru-RU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9"/>
              </a:rPr>
              <a:t>https://youtu.be/ZYC4FdGJPRE</a:t>
            </a:r>
            <a:r>
              <a:rPr lang="ru-RU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10"/>
              </a:rPr>
              <a:t>https://image.freepik.com/free-vector/_26507-5.jpg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11"/>
              </a:rPr>
              <a:t>https://lh3.googleusercontent.com/1_s5BRfJdS-hehHZ_GVu2sqtE0gby647T4KY28t_4jP0Wcmbd3-D_zMmAgCyOSVC15Q=w1366-h646-rw</a:t>
            </a:r>
            <a:r>
              <a:rPr lang="ru-RU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12"/>
              </a:rPr>
              <a:t>https://www.maam.ru/kartinki/pravila-povedenija/yekologija/musornye-baki-dlja-igrovogo-lyepbuka-po-yekologi-sortiruem-musor.html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13"/>
              </a:rPr>
              <a:t>https://st4.depositphotos.com/4679193/22023/v/1600/depositphotos_220233646-stock-illustration-paper-trash-icons-collection.jpg</a:t>
            </a:r>
            <a:r>
              <a:rPr lang="ru-RU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14"/>
              </a:rPr>
              <a:t>https://funreality.ru/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245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к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B1DFAAE-6C25-447B-BF00-BF77550D1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5544616" cy="297652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человек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F05A56B-7B14-4E49-8331-18115DAF5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97025"/>
            <a:ext cx="5544617" cy="305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75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C05620-5619-4D32-9B7E-0C7228C34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377599"/>
            <a:ext cx="5747457" cy="29022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4EAD15-F075-492F-9A01-6949EE5EE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611782"/>
            <a:ext cx="5597860" cy="29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62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2952328" cy="295232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080" y="1628800"/>
            <a:ext cx="3456384" cy="255377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«Если мы будем учить сегодня так, как мы учили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вчера, мы украдем у детей завтра»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Джон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Дьюи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4797152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/>
              <a:t>Задание: </a:t>
            </a:r>
            <a:r>
              <a:rPr lang="ru-RU" sz="2800" dirty="0"/>
              <a:t>установите приложение </a:t>
            </a:r>
            <a:r>
              <a:rPr lang="en-US" sz="2800" b="1" dirty="0"/>
              <a:t>Quiver</a:t>
            </a:r>
            <a:r>
              <a:rPr lang="ru-RU" sz="2800" dirty="0"/>
              <a:t> на смартфон или планшет, используя </a:t>
            </a:r>
            <a:r>
              <a:rPr lang="en-US" sz="2800" dirty="0"/>
              <a:t>Google Play </a:t>
            </a:r>
            <a:r>
              <a:rPr lang="ru-RU" sz="2800" dirty="0"/>
              <a:t>или </a:t>
            </a:r>
            <a:r>
              <a:rPr lang="en-US" sz="2800" dirty="0"/>
              <a:t>App Store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982732"/>
            <a:ext cx="1368152" cy="120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78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дополненная реальность?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09" y="2276872"/>
            <a:ext cx="4927674" cy="2971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8024" y="2060848"/>
            <a:ext cx="38884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Дополненная реальность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технология наложения виртуальной информации в форме: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чертежей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других объектов на реальный мир в режиме реального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319752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Дополненная реальность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804634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83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472" y="14988"/>
            <a:ext cx="8229600" cy="1143000"/>
          </a:xfrm>
        </p:spPr>
        <p:txBody>
          <a:bodyPr/>
          <a:lstStyle/>
          <a:p>
            <a:r>
              <a:rPr lang="ru-RU" dirty="0"/>
              <a:t>История </a:t>
            </a:r>
            <a:r>
              <a:rPr lang="en-US" dirty="0"/>
              <a:t>AR</a:t>
            </a:r>
            <a:endParaRPr lang="ru-RU" dirty="0"/>
          </a:p>
        </p:txBody>
      </p:sp>
      <p:pic>
        <p:nvPicPr>
          <p:cNvPr id="23554" name="Picture 2" descr="Картинки по запросу &quot;лаймен фрэнк баум the master key&quot;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764704"/>
            <a:ext cx="2448272" cy="3516610"/>
          </a:xfrm>
          <a:prstGeom prst="rect">
            <a:avLst/>
          </a:prstGeom>
          <a:noFill/>
        </p:spPr>
      </p:pic>
      <p:pic>
        <p:nvPicPr>
          <p:cNvPr id="23556" name="Picture 4" descr="Картинки по запросу &quot;Лоскутушка из страны Оз&quot;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95736" y="2132856"/>
            <a:ext cx="2376264" cy="3802023"/>
          </a:xfrm>
          <a:prstGeom prst="rect">
            <a:avLst/>
          </a:prstGeom>
          <a:noFill/>
        </p:spPr>
      </p:pic>
      <p:pic>
        <p:nvPicPr>
          <p:cNvPr id="23558" name="Picture 6" descr="Картинки по запросу &quot;мортон хейлиг&quot;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4048" y="1052736"/>
            <a:ext cx="3836782" cy="49110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9552" y="61653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Лайман</a:t>
            </a:r>
            <a:r>
              <a:rPr lang="ru-RU" dirty="0"/>
              <a:t> Фрэнк </a:t>
            </a:r>
            <a:r>
              <a:rPr lang="ru-RU" dirty="0" err="1"/>
              <a:t>Баум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508104" y="623731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Мортон</a:t>
            </a:r>
            <a:r>
              <a:rPr lang="ru-RU" dirty="0"/>
              <a:t> </a:t>
            </a:r>
            <a:r>
              <a:rPr lang="ru-RU" dirty="0" err="1"/>
              <a:t>Хейлиг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8092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1914</TotalTime>
  <Words>472</Words>
  <Application>Microsoft Office PowerPoint</Application>
  <PresentationFormat>Экран (4:3)</PresentationFormat>
  <Paragraphs>72</Paragraphs>
  <Slides>38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Тема Office</vt:lpstr>
      <vt:lpstr> Использование технологии дополненной реальности в урочной и внеурочной деятельности в начальных классах</vt:lpstr>
      <vt:lpstr>Презентация PowerPoint</vt:lpstr>
      <vt:lpstr>Презентация PowerPoint</vt:lpstr>
      <vt:lpstr>Презентация PowerPoint</vt:lpstr>
      <vt:lpstr>Презентация PowerPoint</vt:lpstr>
      <vt:lpstr>«Если мы будем учить сегодня так, как мы учили  вчера, мы украдем у детей завтра»                                                                       Джон Дьюи </vt:lpstr>
      <vt:lpstr>Что такое дополненная реальность?</vt:lpstr>
      <vt:lpstr>Дополненная реальность </vt:lpstr>
      <vt:lpstr>История AR</vt:lpstr>
      <vt:lpstr>Как работает AR</vt:lpstr>
      <vt:lpstr>Повышение мотивации</vt:lpstr>
      <vt:lpstr>Использование пространства школы и пришкольной территории</vt:lpstr>
      <vt:lpstr>QR-код</vt:lpstr>
      <vt:lpstr>QR-код для получения большого объема информации</vt:lpstr>
      <vt:lpstr>QR коды на уроках и занятиях</vt:lpstr>
      <vt:lpstr>QR-квест</vt:lpstr>
      <vt:lpstr>QR-квест</vt:lpstr>
      <vt:lpstr>Животные и растения Калужской области</vt:lpstr>
      <vt:lpstr>Интерактивные книги</vt:lpstr>
      <vt:lpstr>Победи Мусорного Монстра</vt:lpstr>
      <vt:lpstr>Интересные приложения</vt:lpstr>
      <vt:lpstr>Quiver </vt:lpstr>
      <vt:lpstr>Quiver практика </vt:lpstr>
      <vt:lpstr>ZooAR</vt:lpstr>
      <vt:lpstr>Expeditions</vt:lpstr>
      <vt:lpstr>Plickers </vt:lpstr>
      <vt:lpstr>Plickers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Алгоритм создания метки</vt:lpstr>
      <vt:lpstr>Алгоритм создания метки</vt:lpstr>
      <vt:lpstr>Алгоритм создания метки</vt:lpstr>
      <vt:lpstr>Алгоритм создания метки</vt:lpstr>
      <vt:lpstr>Дополненная реальность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технологии экологического образования. Использование технологии дополненной реальности в эколо</dc:title>
  <dc:creator>Учитель</dc:creator>
  <cp:lastModifiedBy>Лукина Ирина Геннадьевна</cp:lastModifiedBy>
  <cp:revision>109</cp:revision>
  <dcterms:created xsi:type="dcterms:W3CDTF">2019-09-10T14:41:18Z</dcterms:created>
  <dcterms:modified xsi:type="dcterms:W3CDTF">2022-03-13T19:17:04Z</dcterms:modified>
</cp:coreProperties>
</file>