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28" autoAdjust="0"/>
  </p:normalViewPr>
  <p:slideViewPr>
    <p:cSldViewPr>
      <p:cViewPr varScale="1">
        <p:scale>
          <a:sx n="142" d="100"/>
          <a:sy n="142" d="100"/>
        </p:scale>
        <p:origin x="-96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C8082-96BB-49F9-BD00-21B897347CB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5146-6355-436C-B19F-46723A8C20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5146-6355-436C-B19F-46723A8C207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AA14E-00CA-4749-8F85-D10A385562C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87B3-18BE-4919-B5AD-FD0398D2BB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5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Экран (16:9)</PresentationFormat>
  <Paragraphs>1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2021-10-12T13:23:33Z</dcterms:created>
  <dcterms:modified xsi:type="dcterms:W3CDTF">2021-10-12T14:28:49Z</dcterms:modified>
</cp:coreProperties>
</file>