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B85-1A78-4B0A-AD81-BE2EEFC852F7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D4C0-9EB0-49F5-80B6-E3B64AC5EE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B85-1A78-4B0A-AD81-BE2EEFC852F7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D4C0-9EB0-49F5-80B6-E3B64AC5EE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B85-1A78-4B0A-AD81-BE2EEFC852F7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D4C0-9EB0-49F5-80B6-E3B64AC5EE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B85-1A78-4B0A-AD81-BE2EEFC852F7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D4C0-9EB0-49F5-80B6-E3B64AC5EE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B85-1A78-4B0A-AD81-BE2EEFC852F7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D4C0-9EB0-49F5-80B6-E3B64AC5EE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B85-1A78-4B0A-AD81-BE2EEFC852F7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D4C0-9EB0-49F5-80B6-E3B64AC5EE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B85-1A78-4B0A-AD81-BE2EEFC852F7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D4C0-9EB0-49F5-80B6-E3B64AC5EE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B85-1A78-4B0A-AD81-BE2EEFC852F7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D4C0-9EB0-49F5-80B6-E3B64AC5EE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B85-1A78-4B0A-AD81-BE2EEFC852F7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D4C0-9EB0-49F5-80B6-E3B64AC5EE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B85-1A78-4B0A-AD81-BE2EEFC852F7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D4C0-9EB0-49F5-80B6-E3B64AC5EE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B85-1A78-4B0A-AD81-BE2EEFC852F7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D4C0-9EB0-49F5-80B6-E3B64AC5EE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57B85-1A78-4B0A-AD81-BE2EEFC852F7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4D4C0-9EB0-49F5-80B6-E3B64AC5EE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781" b="1389"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"/>
            <a:ext cx="9143999" cy="514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r="781"/>
          <a:stretch>
            <a:fillRect/>
          </a:stretch>
        </p:blipFill>
        <p:spPr bwMode="auto">
          <a:xfrm>
            <a:off x="2" y="0"/>
            <a:ext cx="914399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19778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914399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1389"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"/>
            <a:ext cx="9143999" cy="514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"/>
            <a:ext cx="9143999" cy="514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511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r="78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b="1389"/>
          <a:stretch>
            <a:fillRect/>
          </a:stretch>
        </p:blipFill>
        <p:spPr bwMode="auto">
          <a:xfrm>
            <a:off x="2" y="1"/>
            <a:ext cx="9143998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Экран (16:9)</PresentationFormat>
  <Paragraphs>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2021-10-06T06:39:58Z</dcterms:created>
  <dcterms:modified xsi:type="dcterms:W3CDTF">2021-10-06T07:37:06Z</dcterms:modified>
</cp:coreProperties>
</file>