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7B85-1A78-4B0A-AD81-BE2EEFC852F7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D4C0-9EB0-49F5-80B6-E3B64AC5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1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r="7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9143999" cy="51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"/>
            <a:ext cx="9143999" cy="51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Экран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2021-10-06T06:39:58Z</dcterms:created>
  <dcterms:modified xsi:type="dcterms:W3CDTF">2021-12-01T13:59:30Z</dcterms:modified>
</cp:coreProperties>
</file>