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2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7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0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8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1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9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1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5F39-8146-40F0-BF86-F3628F645BA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BED8-95E0-43DA-87FE-A39567839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6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568" y="2567084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условие повышения мотивации обучения.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6000" y="49167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Пышненко Лидия Ивановна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географии МБОУ «ОШ № 27»,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Майкоп, Республика Адыгея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7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0165"/>
            <a:ext cx="10515600" cy="5248708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это совместная учебно-познавательная, творческая или игровая деятельность учащихся, учителя и родителей, имеющая общую цель, согласованные методы, способы деятельности, направленная на достижение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компонент проектного обучения, связанного с выявлением и удовлетворением потребностей учащихся посредством проектирования и создания идеального или материального продукта, обладающего объективной или субъективной новизной.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69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1863051"/>
            <a:ext cx="6186245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Проекты по методу или типу деятельности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4364" y="2968749"/>
            <a:ext cx="301364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59528" y="2968749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Творческий проект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70305" y="2968749"/>
            <a:ext cx="261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Ролево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-игровой проект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08185" y="5341448"/>
            <a:ext cx="291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Информационный проект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4448" y="5322084"/>
            <a:ext cx="410804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Предметно-ориентированный проект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808185" y="2251747"/>
            <a:ext cx="1625270" cy="71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68291" y="2251747"/>
            <a:ext cx="0" cy="71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7370618" y="2251747"/>
            <a:ext cx="2605429" cy="717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58010" y="2251747"/>
            <a:ext cx="1401518" cy="3089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854448" y="2369126"/>
            <a:ext cx="2677479" cy="2757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70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0" y="1579418"/>
            <a:ext cx="10938163" cy="486294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(ребенок выбирает тему проекта и конкретные вопросы, на которые будет отвечать его работа, выделяет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проектом, удобное для работы время, форму, в которой будет представляться проект,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необходимый материал для исследовательской работы, то есть читает статьи, выбирая из них самое важное и интересное, картинки, подбирает);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(проводит исследования, собирает все результаты экспериментов и необходимую информацию и подводит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итоги);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презентационный</a:t>
            </a:r>
            <a:r>
              <a:rPr lang="ru-RU" sz="2400" b="1" dirty="0" smtClean="0">
                <a:solidFill>
                  <a:srgbClr val="898989"/>
                </a:solidFill>
                <a:latin typeface="Lato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(оформляет результаты своей работы и защищает проект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5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28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1163" y="1665422"/>
            <a:ext cx="1094509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проектной деятельности:</a:t>
            </a:r>
          </a:p>
          <a:p>
            <a:pPr algn="ctr"/>
            <a:endParaRPr lang="ru-RU" sz="2800" b="0" i="0" dirty="0" smtClean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Проект должен быть посильным для выполнения, иметь конечный продукт и возможность практического применения;</a:t>
            </a:r>
          </a:p>
          <a:p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Руководство проектом со стороны педагогов, оказание помощи на отдельных этапах работы над проектом;</a:t>
            </a:r>
          </a:p>
          <a:p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Каждый учащийся должен четко показать свой вклад в выполнение проекта, каждый участник проекта получает индивидуальную оценку;</a:t>
            </a:r>
          </a:p>
          <a:p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необходимых условий для успешного выполнения проекта;</a:t>
            </a:r>
          </a:p>
          <a:p>
            <a:r>
              <a:rPr lang="ru-RU" sz="2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Обязательная публичная презентация результатов работы по проекту.</a:t>
            </a:r>
            <a:endParaRPr lang="ru-RU" sz="24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99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06" t="11269" r="44996" b="15436"/>
          <a:stretch/>
        </p:blipFill>
        <p:spPr>
          <a:xfrm>
            <a:off x="152402" y="1174547"/>
            <a:ext cx="3560617" cy="5259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722" t="11269" r="43398" b="14868"/>
          <a:stretch/>
        </p:blipFill>
        <p:spPr>
          <a:xfrm>
            <a:off x="4059390" y="1174547"/>
            <a:ext cx="3910826" cy="5259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7115" t="19981" r="35519" b="10890"/>
          <a:stretch/>
        </p:blipFill>
        <p:spPr>
          <a:xfrm>
            <a:off x="8371985" y="1174547"/>
            <a:ext cx="3703183" cy="525938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4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782" y="1955471"/>
            <a:ext cx="113330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проектной деятельности могут возникнуть следующие проблемы: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Неумение сформулировать тему проекта, выявить проблему, поставить четкие цели и задачи, составлять план деятельности на этапе планирования проекта;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Перегрузка учащихся;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Неумение учащихся работать в сотрудничестве;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Отсутствие или недостаточный уровень информационных умений у обучающихся;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Отсутствие умений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навыков работы 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компьютере;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Боязнь публичной презентации своей деятельности;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Неумение правильной презентации своей деятельность;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Возрастание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нагрузка на учителя.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430382" y="427652"/>
            <a:ext cx="1206755" cy="751428"/>
            <a:chOff x="10269356" y="565107"/>
            <a:chExt cx="1609007" cy="1001904"/>
          </a:xfrm>
        </p:grpSpPr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9B46B523-13A6-49B0-BCD8-0B494B7940F5}"/>
                </a:ext>
              </a:extLst>
            </p:cNvPr>
            <p:cNvSpPr txBox="1"/>
            <p:nvPr/>
          </p:nvSpPr>
          <p:spPr>
            <a:xfrm>
              <a:off x="10497193" y="602644"/>
              <a:ext cx="129779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4100" b="1" dirty="0" smtClean="0">
                  <a:solidFill>
                    <a:srgbClr val="373C59"/>
                  </a:solidFill>
                  <a:latin typeface="Circe" panose="020B0502020203020203" pitchFamily="34" charset="-52"/>
                </a:rPr>
                <a:t>MP</a:t>
              </a:r>
              <a:endParaRPr lang="ru-RU" sz="4100" b="1" dirty="0">
                <a:solidFill>
                  <a:srgbClr val="373C59"/>
                </a:solidFill>
                <a:latin typeface="Circe" panose="020B0502020203020203" pitchFamily="34" charset="-52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0269356" y="1360060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236DE405-8F0F-41C0-AB3C-690E7E41DEA4}"/>
                </a:ext>
              </a:extLst>
            </p:cNvPr>
            <p:cNvSpPr/>
            <p:nvPr/>
          </p:nvSpPr>
          <p:spPr>
            <a:xfrm>
              <a:off x="11454115" y="565107"/>
              <a:ext cx="424248" cy="84928"/>
            </a:xfrm>
            <a:prstGeom prst="rect">
              <a:avLst/>
            </a:prstGeom>
            <a:solidFill>
              <a:srgbClr val="F15B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450461-F1DC-46F8-AC07-D63428FADFF6}"/>
              </a:ext>
            </a:extLst>
          </p:cNvPr>
          <p:cNvSpPr/>
          <p:nvPr/>
        </p:nvSpPr>
        <p:spPr>
          <a:xfrm>
            <a:off x="380433" y="350154"/>
            <a:ext cx="1350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80433" y="628312"/>
            <a:ext cx="3776299" cy="438582"/>
          </a:xfrm>
          <a:prstGeom prst="rect">
            <a:avLst/>
          </a:prstGeom>
          <a:solidFill>
            <a:srgbClr val="F15B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220033B-AA58-4496-97F8-BB502CE87CFE}"/>
              </a:ext>
            </a:extLst>
          </p:cNvPr>
          <p:cNvSpPr/>
          <p:nvPr/>
        </p:nvSpPr>
        <p:spPr>
          <a:xfrm>
            <a:off x="11140544" y="6483523"/>
            <a:ext cx="675000" cy="135000"/>
          </a:xfrm>
          <a:prstGeom prst="rect">
            <a:avLst/>
          </a:prstGeom>
          <a:solidFill>
            <a:srgbClr val="F15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020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226</Words>
  <Application>Microsoft Office PowerPoint</Application>
  <PresentationFormat>Широкоэкранный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Circe</vt:lpstr>
      <vt:lpstr>Lato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19</cp:revision>
  <dcterms:created xsi:type="dcterms:W3CDTF">2022-01-10T09:35:42Z</dcterms:created>
  <dcterms:modified xsi:type="dcterms:W3CDTF">2022-01-20T03:33:36Z</dcterms:modified>
</cp:coreProperties>
</file>