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9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_rels/notesSlide24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44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media/image28.jpeg" ContentType="image/jpeg"/>
  <Override PartName="/ppt/media/image1.png" ContentType="image/png"/>
  <Override PartName="/ppt/media/image9.png" ContentType="image/png"/>
  <Override PartName="/ppt/media/image38.png" ContentType="image/png"/>
  <Override PartName="/ppt/media/image2.jpeg" ContentType="image/jpeg"/>
  <Override PartName="/ppt/media/image8.png" ContentType="image/png"/>
  <Override PartName="/ppt/media/image3.wmf" ContentType="image/x-wmf"/>
  <Override PartName="/ppt/media/image21.png" ContentType="image/png"/>
  <Override PartName="/ppt/media/image6.jpeg" ContentType="image/jpeg"/>
  <Override PartName="/ppt/media/image5.png" ContentType="image/png"/>
  <Override PartName="/ppt/media/image4.wmf" ContentType="image/x-wmf"/>
  <Override PartName="/ppt/media/image7.png" ContentType="image/png"/>
  <Override PartName="/ppt/media/image10.png" ContentType="image/png"/>
  <Override PartName="/ppt/media/image11.jpeg" ContentType="image/jpeg"/>
  <Override PartName="/ppt/media/image12.png" ContentType="image/png"/>
  <Override PartName="/ppt/media/image18.jpeg" ContentType="image/jpeg"/>
  <Override PartName="/ppt/media/image13.png" ContentType="image/png"/>
  <Override PartName="/ppt/media/image14.png" ContentType="image/png"/>
  <Override PartName="/ppt/media/image15.png" ContentType="image/png"/>
  <Override PartName="/ppt/media/image35.jpeg" ContentType="image/jpeg"/>
  <Override PartName="/ppt/media/image16.jpeg" ContentType="image/jpeg"/>
  <Override PartName="/ppt/media/image17.jpeg" ContentType="image/jpeg"/>
  <Override PartName="/ppt/media/image19.jpeg" ContentType="image/jpeg"/>
  <Override PartName="/ppt/media/image22.png" ContentType="image/png"/>
  <Override PartName="/ppt/media/image20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36.jpeg" ContentType="image/jpeg"/>
  <Override PartName="/ppt/media/image26.png" ContentType="image/png"/>
  <Override PartName="/ppt/media/image27.png" ContentType="image/png"/>
  <Override PartName="/ppt/media/image29.png" ContentType="image/png"/>
  <Override PartName="/ppt/media/image30.jpeg" ContentType="image/jpeg"/>
  <Override PartName="/ppt/media/image31.png" ContentType="image/png"/>
  <Override PartName="/ppt/media/image32.jpeg" ContentType="image/jpeg"/>
  <Override PartName="/ppt/media/image33.png" ContentType="image/png"/>
  <Override PartName="/ppt/media/image34.jpeg" ContentType="image/jpeg"/>
  <Override PartName="/ppt/media/image37.jpeg" ContentType="image/jpeg"/>
  <Override PartName="/ppt/media/image39.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</p:sldMasterIdLst>
  <p:notesMasterIdLst>
    <p:notesMasterId r:id="rId14"/>
  </p:notesMasterIdLst>
  <p:sldIdLst>
    <p:sldId id="256" r:id="rId15"/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286" r:id="rId45"/>
    <p:sldId id="287" r:id="rId46"/>
  </p:sldIdLst>
  <p:sldSz cx="10080625" cy="567055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notesMaster" Target="notesMasters/notesMaster1.xml"/><Relationship Id="rId15" Type="http://schemas.openxmlformats.org/officeDocument/2006/relationships/slide" Target="slides/slide1.xml"/><Relationship Id="rId16" Type="http://schemas.openxmlformats.org/officeDocument/2006/relationships/slide" Target="slides/slide2.xml"/><Relationship Id="rId17" Type="http://schemas.openxmlformats.org/officeDocument/2006/relationships/slide" Target="slides/slide3.xml"/><Relationship Id="rId18" Type="http://schemas.openxmlformats.org/officeDocument/2006/relationships/slide" Target="slides/slide4.xml"/><Relationship Id="rId19" Type="http://schemas.openxmlformats.org/officeDocument/2006/relationships/slide" Target="slides/slide5.xml"/><Relationship Id="rId20" Type="http://schemas.openxmlformats.org/officeDocument/2006/relationships/slide" Target="slides/slide6.xml"/><Relationship Id="rId21" Type="http://schemas.openxmlformats.org/officeDocument/2006/relationships/slide" Target="slides/slide7.xml"/><Relationship Id="rId22" Type="http://schemas.openxmlformats.org/officeDocument/2006/relationships/slide" Target="slides/slide8.xml"/><Relationship Id="rId23" Type="http://schemas.openxmlformats.org/officeDocument/2006/relationships/slide" Target="slides/slide9.xml"/><Relationship Id="rId24" Type="http://schemas.openxmlformats.org/officeDocument/2006/relationships/slide" Target="slides/slide10.xml"/><Relationship Id="rId25" Type="http://schemas.openxmlformats.org/officeDocument/2006/relationships/slide" Target="slides/slide11.xml"/><Relationship Id="rId26" Type="http://schemas.openxmlformats.org/officeDocument/2006/relationships/slide" Target="slides/slide12.xml"/><Relationship Id="rId27" Type="http://schemas.openxmlformats.org/officeDocument/2006/relationships/slide" Target="slides/slide13.xml"/><Relationship Id="rId28" Type="http://schemas.openxmlformats.org/officeDocument/2006/relationships/slide" Target="slides/slide14.xml"/><Relationship Id="rId29" Type="http://schemas.openxmlformats.org/officeDocument/2006/relationships/slide" Target="slides/slide15.xml"/><Relationship Id="rId30" Type="http://schemas.openxmlformats.org/officeDocument/2006/relationships/slide" Target="slides/slide16.xml"/><Relationship Id="rId31" Type="http://schemas.openxmlformats.org/officeDocument/2006/relationships/slide" Target="slides/slide17.xml"/><Relationship Id="rId32" Type="http://schemas.openxmlformats.org/officeDocument/2006/relationships/slide" Target="slides/slide18.xml"/><Relationship Id="rId33" Type="http://schemas.openxmlformats.org/officeDocument/2006/relationships/slide" Target="slides/slide19.xml"/><Relationship Id="rId34" Type="http://schemas.openxmlformats.org/officeDocument/2006/relationships/slide" Target="slides/slide20.xml"/><Relationship Id="rId35" Type="http://schemas.openxmlformats.org/officeDocument/2006/relationships/slide" Target="slides/slide21.xml"/><Relationship Id="rId36" Type="http://schemas.openxmlformats.org/officeDocument/2006/relationships/slide" Target="slides/slide22.xml"/><Relationship Id="rId37" Type="http://schemas.openxmlformats.org/officeDocument/2006/relationships/slide" Target="slides/slide23.xml"/><Relationship Id="rId38" Type="http://schemas.openxmlformats.org/officeDocument/2006/relationships/slide" Target="slides/slide24.xml"/><Relationship Id="rId39" Type="http://schemas.openxmlformats.org/officeDocument/2006/relationships/slide" Target="slides/slide25.xml"/><Relationship Id="rId40" Type="http://schemas.openxmlformats.org/officeDocument/2006/relationships/slide" Target="slides/slide26.xml"/><Relationship Id="rId41" Type="http://schemas.openxmlformats.org/officeDocument/2006/relationships/slide" Target="slides/slide27.xml"/><Relationship Id="rId42" Type="http://schemas.openxmlformats.org/officeDocument/2006/relationships/slide" Target="slides/slide28.xml"/><Relationship Id="rId43" Type="http://schemas.openxmlformats.org/officeDocument/2006/relationships/slide" Target="slides/slide29.xml"/><Relationship Id="rId44" Type="http://schemas.openxmlformats.org/officeDocument/2006/relationships/slide" Target="slides/slide30.xml"/><Relationship Id="rId45" Type="http://schemas.openxmlformats.org/officeDocument/2006/relationships/slide" Target="slides/slide31.xml"/><Relationship Id="rId46" Type="http://schemas.openxmlformats.org/officeDocument/2006/relationships/slide" Target="slides/slide32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E6E9F9-44C9-4E14-8A60-22480A9A5C2E}" type="doc">
      <dgm:prSet loTypeId="urn:microsoft.com/office/officeart/2011/layout/HexagonRadial" loCatId="officeonline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2ADE9BD-733C-4CEE-B713-D5575E938A5F}">
      <dgm:prSet phldrT="[Текст]"/>
      <dgm:spPr/>
      <dgm:t>
        <a:bodyPr/>
        <a:lstStyle/>
        <a:p>
          <a:r>
            <a:rPr lang="ru-RU" b="0" dirty="0" smtClean="0"/>
            <a:t>АСТРОЛЯБИЯ.НАУКА В УДОВОЛЬСТВИЕ.</a:t>
          </a:r>
          <a:endParaRPr lang="ru-RU" b="0" dirty="0"/>
        </a:p>
      </dgm:t>
    </dgm:pt>
    <dgm:pt modelId="{E5AE6C6B-B003-4AE4-AFEC-295ABD15079A}" type="parTrans" cxnId="{EDB40817-5C62-4F08-8ABE-9D95F55D16EC}">
      <dgm:prSet/>
      <dgm:spPr/>
      <dgm:t>
        <a:bodyPr/>
        <a:lstStyle/>
        <a:p>
          <a:endParaRPr lang="ru-RU"/>
        </a:p>
      </dgm:t>
    </dgm:pt>
    <dgm:pt modelId="{1F797BDB-722E-474B-B58B-6835B4688802}" type="sibTrans" cxnId="{EDB40817-5C62-4F08-8ABE-9D95F55D16EC}">
      <dgm:prSet/>
      <dgm:spPr/>
      <dgm:t>
        <a:bodyPr/>
        <a:lstStyle/>
        <a:p>
          <a:endParaRPr lang="ru-RU"/>
        </a:p>
      </dgm:t>
    </dgm:pt>
    <dgm:pt modelId="{84D0400F-8784-4070-91B2-1593811FC507}">
      <dgm:prSet phldrT="[Текст]"/>
      <dgm:spPr/>
      <dgm:t>
        <a:bodyPr/>
        <a:lstStyle/>
        <a:p>
          <a:r>
            <a:rPr lang="ru-RU" dirty="0" smtClean="0"/>
            <a:t>ПЛАНЕТА ЗЕМЛЯ.ПЛАНЕТЫ.</a:t>
          </a:r>
          <a:endParaRPr lang="ru-RU" dirty="0"/>
        </a:p>
      </dgm:t>
    </dgm:pt>
    <dgm:pt modelId="{1FFA3756-C603-40B9-A071-249BEEC0C2E8}" type="parTrans" cxnId="{2786BC93-BEB8-4C4A-A6FE-8FAA75E816A3}">
      <dgm:prSet/>
      <dgm:spPr/>
      <dgm:t>
        <a:bodyPr/>
        <a:lstStyle/>
        <a:p>
          <a:endParaRPr lang="ru-RU"/>
        </a:p>
      </dgm:t>
    </dgm:pt>
    <dgm:pt modelId="{18348C1E-8B95-402D-899E-487B20DCAFC0}" type="sibTrans" cxnId="{2786BC93-BEB8-4C4A-A6FE-8FAA75E816A3}">
      <dgm:prSet/>
      <dgm:spPr/>
      <dgm:t>
        <a:bodyPr/>
        <a:lstStyle/>
        <a:p>
          <a:endParaRPr lang="ru-RU"/>
        </a:p>
      </dgm:t>
    </dgm:pt>
    <dgm:pt modelId="{FAFD7DA0-B380-4D07-94F3-E583011E04D9}">
      <dgm:prSet phldrT="[Текст]"/>
      <dgm:spPr/>
      <dgm:t>
        <a:bodyPr/>
        <a:lstStyle/>
        <a:p>
          <a:r>
            <a:rPr lang="ru-RU" dirty="0" smtClean="0"/>
            <a:t>ДВИЖЕНИЕ В ПРОСТРАНСТВЕ.</a:t>
          </a:r>
          <a:endParaRPr lang="ru-RU" dirty="0"/>
        </a:p>
      </dgm:t>
    </dgm:pt>
    <dgm:pt modelId="{205D88A2-27CF-4E22-AF89-E483DD983739}" type="parTrans" cxnId="{BDBB9EF4-E658-41A8-890D-E1B608075733}">
      <dgm:prSet/>
      <dgm:spPr/>
      <dgm:t>
        <a:bodyPr/>
        <a:lstStyle/>
        <a:p>
          <a:endParaRPr lang="ru-RU"/>
        </a:p>
      </dgm:t>
    </dgm:pt>
    <dgm:pt modelId="{7AA29467-210E-4F0B-8DC3-49A183FD5171}" type="sibTrans" cxnId="{BDBB9EF4-E658-41A8-890D-E1B608075733}">
      <dgm:prSet/>
      <dgm:spPr/>
      <dgm:t>
        <a:bodyPr/>
        <a:lstStyle/>
        <a:p>
          <a:endParaRPr lang="ru-RU"/>
        </a:p>
      </dgm:t>
    </dgm:pt>
    <dgm:pt modelId="{E4C274BE-0E07-4E04-AFD7-8B77568671A9}">
      <dgm:prSet phldrT="[Текст]"/>
      <dgm:spPr/>
      <dgm:t>
        <a:bodyPr/>
        <a:lstStyle/>
        <a:p>
          <a:r>
            <a:rPr lang="ru-RU" dirty="0" smtClean="0"/>
            <a:t>СОЛНЦЕ.</a:t>
          </a:r>
          <a:endParaRPr lang="ru-RU" dirty="0"/>
        </a:p>
      </dgm:t>
    </dgm:pt>
    <dgm:pt modelId="{F415375B-4912-458E-A902-7880740721E5}" type="parTrans" cxnId="{FF14C962-8BD5-4FBB-9BEC-57E7AAA858E7}">
      <dgm:prSet/>
      <dgm:spPr/>
      <dgm:t>
        <a:bodyPr/>
        <a:lstStyle/>
        <a:p>
          <a:endParaRPr lang="ru-RU"/>
        </a:p>
      </dgm:t>
    </dgm:pt>
    <dgm:pt modelId="{754EE25B-C546-405F-B611-8307F7EFD450}" type="sibTrans" cxnId="{FF14C962-8BD5-4FBB-9BEC-57E7AAA858E7}">
      <dgm:prSet/>
      <dgm:spPr/>
      <dgm:t>
        <a:bodyPr/>
        <a:lstStyle/>
        <a:p>
          <a:endParaRPr lang="ru-RU"/>
        </a:p>
      </dgm:t>
    </dgm:pt>
    <dgm:pt modelId="{34E5140A-386D-4FF0-957B-DF7E3B18F0D7}">
      <dgm:prSet phldrT="[Текст]"/>
      <dgm:spPr/>
      <dgm:t>
        <a:bodyPr/>
        <a:lstStyle/>
        <a:p>
          <a:r>
            <a:rPr lang="ru-RU" dirty="0" smtClean="0"/>
            <a:t>ЛУНА</a:t>
          </a:r>
          <a:endParaRPr lang="ru-RU" dirty="0"/>
        </a:p>
      </dgm:t>
    </dgm:pt>
    <dgm:pt modelId="{87D427B9-5C20-4815-B12C-D9AD6A94DB20}" type="parTrans" cxnId="{ECA2EAFC-AAE5-48C1-AF9A-D765AD0B87EA}">
      <dgm:prSet/>
      <dgm:spPr/>
      <dgm:t>
        <a:bodyPr/>
        <a:lstStyle/>
        <a:p>
          <a:endParaRPr lang="ru-RU"/>
        </a:p>
      </dgm:t>
    </dgm:pt>
    <dgm:pt modelId="{BB126951-3768-423B-AF25-1E36F31444E8}" type="sibTrans" cxnId="{ECA2EAFC-AAE5-48C1-AF9A-D765AD0B87EA}">
      <dgm:prSet/>
      <dgm:spPr/>
      <dgm:t>
        <a:bodyPr/>
        <a:lstStyle/>
        <a:p>
          <a:endParaRPr lang="ru-RU"/>
        </a:p>
      </dgm:t>
    </dgm:pt>
    <dgm:pt modelId="{60A6242D-D445-4FC5-AB3B-896038B21410}">
      <dgm:prSet phldrT="[Текст]"/>
      <dgm:spPr/>
      <dgm:t>
        <a:bodyPr/>
        <a:lstStyle/>
        <a:p>
          <a:r>
            <a:rPr lang="ru-RU" dirty="0" smtClean="0"/>
            <a:t>ЗВЁЗДЫ</a:t>
          </a:r>
          <a:endParaRPr lang="ru-RU" dirty="0"/>
        </a:p>
      </dgm:t>
    </dgm:pt>
    <dgm:pt modelId="{323A3A38-A5BA-46C2-AD72-91C7A54C1852}" type="parTrans" cxnId="{CCCD2AD4-B714-4439-848F-F96E088081D7}">
      <dgm:prSet/>
      <dgm:spPr/>
      <dgm:t>
        <a:bodyPr/>
        <a:lstStyle/>
        <a:p>
          <a:endParaRPr lang="ru-RU"/>
        </a:p>
      </dgm:t>
    </dgm:pt>
    <dgm:pt modelId="{7C7F38D3-9BF4-4A6F-BB56-39FD89D34D9C}" type="sibTrans" cxnId="{CCCD2AD4-B714-4439-848F-F96E088081D7}">
      <dgm:prSet/>
      <dgm:spPr/>
      <dgm:t>
        <a:bodyPr/>
        <a:lstStyle/>
        <a:p>
          <a:endParaRPr lang="ru-RU"/>
        </a:p>
      </dgm:t>
    </dgm:pt>
    <dgm:pt modelId="{A42AA342-20CC-4148-9197-8184E2DFBD63}">
      <dgm:prSet phldrT="[Текст]"/>
      <dgm:spPr/>
      <dgm:t>
        <a:bodyPr/>
        <a:lstStyle/>
        <a:p>
          <a:r>
            <a:rPr lang="ru-RU" dirty="0" smtClean="0"/>
            <a:t>АСТРОНОМИЧЕСКИЕ ИНСТРУМЕНТЫ.</a:t>
          </a:r>
          <a:endParaRPr lang="ru-RU" dirty="0"/>
        </a:p>
      </dgm:t>
    </dgm:pt>
    <dgm:pt modelId="{051B1254-2115-4A3E-995F-D3CDE12DB501}" type="parTrans" cxnId="{AED70164-561B-43FF-AE79-B227444B3094}">
      <dgm:prSet/>
      <dgm:spPr/>
      <dgm:t>
        <a:bodyPr/>
        <a:lstStyle/>
        <a:p>
          <a:endParaRPr lang="ru-RU"/>
        </a:p>
      </dgm:t>
    </dgm:pt>
    <dgm:pt modelId="{1D24F674-F4A5-4B17-B757-0A8CDDFEA0DB}" type="sibTrans" cxnId="{AED70164-561B-43FF-AE79-B227444B3094}">
      <dgm:prSet/>
      <dgm:spPr/>
      <dgm:t>
        <a:bodyPr/>
        <a:lstStyle/>
        <a:p>
          <a:endParaRPr lang="ru-RU"/>
        </a:p>
      </dgm:t>
    </dgm:pt>
    <dgm:pt modelId="{0A58679B-EC04-4AA3-AA3F-860AB8026011}" type="pres">
      <dgm:prSet presAssocID="{27E6E9F9-44C9-4E14-8A60-22480A9A5C2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BD59F3F-5B49-4C27-8276-2F6BFC87DB1F}" type="pres">
      <dgm:prSet presAssocID="{72ADE9BD-733C-4CEE-B713-D5575E938A5F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ru-RU"/>
        </a:p>
      </dgm:t>
    </dgm:pt>
    <dgm:pt modelId="{3DC46489-76E9-4FE4-B40C-3B372290532E}" type="pres">
      <dgm:prSet presAssocID="{84D0400F-8784-4070-91B2-1593811FC507}" presName="Accent1" presStyleCnt="0"/>
      <dgm:spPr/>
    </dgm:pt>
    <dgm:pt modelId="{64B4E5B1-6C9D-4B4E-AF1F-D937C535DFCD}" type="pres">
      <dgm:prSet presAssocID="{84D0400F-8784-4070-91B2-1593811FC507}" presName="Accent" presStyleLbl="bgShp" presStyleIdx="0" presStyleCnt="6"/>
      <dgm:spPr/>
    </dgm:pt>
    <dgm:pt modelId="{69C96516-EEA1-458D-A97F-6C124BEF712C}" type="pres">
      <dgm:prSet presAssocID="{84D0400F-8784-4070-91B2-1593811FC507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C74DDE-E743-4C40-A4FB-E968A1C9EC46}" type="pres">
      <dgm:prSet presAssocID="{FAFD7DA0-B380-4D07-94F3-E583011E04D9}" presName="Accent2" presStyleCnt="0"/>
      <dgm:spPr/>
    </dgm:pt>
    <dgm:pt modelId="{4FCB1F71-4D4C-4EA7-AC93-0B923C4C473B}" type="pres">
      <dgm:prSet presAssocID="{FAFD7DA0-B380-4D07-94F3-E583011E04D9}" presName="Accent" presStyleLbl="bgShp" presStyleIdx="1" presStyleCnt="6"/>
      <dgm:spPr/>
    </dgm:pt>
    <dgm:pt modelId="{1E0BE753-1665-4AD2-83A1-A84D89C79629}" type="pres">
      <dgm:prSet presAssocID="{FAFD7DA0-B380-4D07-94F3-E583011E04D9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E07DA2-79A3-42ED-8A4E-C472DD5C5FFA}" type="pres">
      <dgm:prSet presAssocID="{E4C274BE-0E07-4E04-AFD7-8B77568671A9}" presName="Accent3" presStyleCnt="0"/>
      <dgm:spPr/>
    </dgm:pt>
    <dgm:pt modelId="{D6710F15-E016-4B85-A987-6EF7574A22A4}" type="pres">
      <dgm:prSet presAssocID="{E4C274BE-0E07-4E04-AFD7-8B77568671A9}" presName="Accent" presStyleLbl="bgShp" presStyleIdx="2" presStyleCnt="6"/>
      <dgm:spPr/>
    </dgm:pt>
    <dgm:pt modelId="{89C7F579-DA73-43AF-93C2-2064E888A20E}" type="pres">
      <dgm:prSet presAssocID="{E4C274BE-0E07-4E04-AFD7-8B77568671A9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BDAD39-D351-4178-8DEB-D226FDDF24B5}" type="pres">
      <dgm:prSet presAssocID="{34E5140A-386D-4FF0-957B-DF7E3B18F0D7}" presName="Accent4" presStyleCnt="0"/>
      <dgm:spPr/>
    </dgm:pt>
    <dgm:pt modelId="{67C701A4-0A51-478C-AECD-B914ED780220}" type="pres">
      <dgm:prSet presAssocID="{34E5140A-386D-4FF0-957B-DF7E3B18F0D7}" presName="Accent" presStyleLbl="bgShp" presStyleIdx="3" presStyleCnt="6"/>
      <dgm:spPr/>
    </dgm:pt>
    <dgm:pt modelId="{76B20941-57E5-4270-8A6F-5A7707D03E88}" type="pres">
      <dgm:prSet presAssocID="{34E5140A-386D-4FF0-957B-DF7E3B18F0D7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366128-623D-499E-BDC5-E69A2C19738B}" type="pres">
      <dgm:prSet presAssocID="{60A6242D-D445-4FC5-AB3B-896038B21410}" presName="Accent5" presStyleCnt="0"/>
      <dgm:spPr/>
    </dgm:pt>
    <dgm:pt modelId="{ABD8A27F-7410-4BAC-863F-6183A70043D1}" type="pres">
      <dgm:prSet presAssocID="{60A6242D-D445-4FC5-AB3B-896038B21410}" presName="Accent" presStyleLbl="bgShp" presStyleIdx="4" presStyleCnt="6"/>
      <dgm:spPr/>
    </dgm:pt>
    <dgm:pt modelId="{B71C77F8-4613-48BB-968D-8879DFA8312E}" type="pres">
      <dgm:prSet presAssocID="{60A6242D-D445-4FC5-AB3B-896038B21410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7EB05-4343-4B2B-BE7B-B7191512CCA3}" type="pres">
      <dgm:prSet presAssocID="{A42AA342-20CC-4148-9197-8184E2DFBD63}" presName="Accent6" presStyleCnt="0"/>
      <dgm:spPr/>
    </dgm:pt>
    <dgm:pt modelId="{3906C18C-7570-4FB2-92A7-F1A4673C3ED5}" type="pres">
      <dgm:prSet presAssocID="{A42AA342-20CC-4148-9197-8184E2DFBD63}" presName="Accent" presStyleLbl="bgShp" presStyleIdx="5" presStyleCnt="6"/>
      <dgm:spPr/>
    </dgm:pt>
    <dgm:pt modelId="{05B06203-637B-4704-AA9F-B40E8B0FA6EE}" type="pres">
      <dgm:prSet presAssocID="{A42AA342-20CC-4148-9197-8184E2DFBD63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BB9EF4-E658-41A8-890D-E1B608075733}" srcId="{72ADE9BD-733C-4CEE-B713-D5575E938A5F}" destId="{FAFD7DA0-B380-4D07-94F3-E583011E04D9}" srcOrd="1" destOrd="0" parTransId="{205D88A2-27CF-4E22-AF89-E483DD983739}" sibTransId="{7AA29467-210E-4F0B-8DC3-49A183FD5171}"/>
    <dgm:cxn modelId="{AED70164-561B-43FF-AE79-B227444B3094}" srcId="{72ADE9BD-733C-4CEE-B713-D5575E938A5F}" destId="{A42AA342-20CC-4148-9197-8184E2DFBD63}" srcOrd="5" destOrd="0" parTransId="{051B1254-2115-4A3E-995F-D3CDE12DB501}" sibTransId="{1D24F674-F4A5-4B17-B757-0A8CDDFEA0DB}"/>
    <dgm:cxn modelId="{7A83FBDD-03ED-4B3C-B608-DF782F02A67F}" type="presOf" srcId="{60A6242D-D445-4FC5-AB3B-896038B21410}" destId="{B71C77F8-4613-48BB-968D-8879DFA8312E}" srcOrd="0" destOrd="0" presId="urn:microsoft.com/office/officeart/2011/layout/HexagonRadial"/>
    <dgm:cxn modelId="{951364E7-409D-4862-8B29-6C446435BA14}" type="presOf" srcId="{34E5140A-386D-4FF0-957B-DF7E3B18F0D7}" destId="{76B20941-57E5-4270-8A6F-5A7707D03E88}" srcOrd="0" destOrd="0" presId="urn:microsoft.com/office/officeart/2011/layout/HexagonRadial"/>
    <dgm:cxn modelId="{CCCD2AD4-B714-4439-848F-F96E088081D7}" srcId="{72ADE9BD-733C-4CEE-B713-D5575E938A5F}" destId="{60A6242D-D445-4FC5-AB3B-896038B21410}" srcOrd="4" destOrd="0" parTransId="{323A3A38-A5BA-46C2-AD72-91C7A54C1852}" sibTransId="{7C7F38D3-9BF4-4A6F-BB56-39FD89D34D9C}"/>
    <dgm:cxn modelId="{2788C123-1B61-4404-8E4F-0FD0010C590F}" type="presOf" srcId="{A42AA342-20CC-4148-9197-8184E2DFBD63}" destId="{05B06203-637B-4704-AA9F-B40E8B0FA6EE}" srcOrd="0" destOrd="0" presId="urn:microsoft.com/office/officeart/2011/layout/HexagonRadial"/>
    <dgm:cxn modelId="{2786BC93-BEB8-4C4A-A6FE-8FAA75E816A3}" srcId="{72ADE9BD-733C-4CEE-B713-D5575E938A5F}" destId="{84D0400F-8784-4070-91B2-1593811FC507}" srcOrd="0" destOrd="0" parTransId="{1FFA3756-C603-40B9-A071-249BEEC0C2E8}" sibTransId="{18348C1E-8B95-402D-899E-487B20DCAFC0}"/>
    <dgm:cxn modelId="{E089225A-EE8C-40E3-BA13-9E3E5D56B971}" type="presOf" srcId="{27E6E9F9-44C9-4E14-8A60-22480A9A5C2E}" destId="{0A58679B-EC04-4AA3-AA3F-860AB8026011}" srcOrd="0" destOrd="0" presId="urn:microsoft.com/office/officeart/2011/layout/HexagonRadial"/>
    <dgm:cxn modelId="{586A6219-F520-4D66-92BA-6EC1A80C3F32}" type="presOf" srcId="{E4C274BE-0E07-4E04-AFD7-8B77568671A9}" destId="{89C7F579-DA73-43AF-93C2-2064E888A20E}" srcOrd="0" destOrd="0" presId="urn:microsoft.com/office/officeart/2011/layout/HexagonRadial"/>
    <dgm:cxn modelId="{7A6949EB-ADDE-47C6-BFA9-BC6B99A397F1}" type="presOf" srcId="{FAFD7DA0-B380-4D07-94F3-E583011E04D9}" destId="{1E0BE753-1665-4AD2-83A1-A84D89C79629}" srcOrd="0" destOrd="0" presId="urn:microsoft.com/office/officeart/2011/layout/HexagonRadial"/>
    <dgm:cxn modelId="{EDB40817-5C62-4F08-8ABE-9D95F55D16EC}" srcId="{27E6E9F9-44C9-4E14-8A60-22480A9A5C2E}" destId="{72ADE9BD-733C-4CEE-B713-D5575E938A5F}" srcOrd="0" destOrd="0" parTransId="{E5AE6C6B-B003-4AE4-AFEC-295ABD15079A}" sibTransId="{1F797BDB-722E-474B-B58B-6835B4688802}"/>
    <dgm:cxn modelId="{FF14C962-8BD5-4FBB-9BEC-57E7AAA858E7}" srcId="{72ADE9BD-733C-4CEE-B713-D5575E938A5F}" destId="{E4C274BE-0E07-4E04-AFD7-8B77568671A9}" srcOrd="2" destOrd="0" parTransId="{F415375B-4912-458E-A902-7880740721E5}" sibTransId="{754EE25B-C546-405F-B611-8307F7EFD450}"/>
    <dgm:cxn modelId="{ECA2EAFC-AAE5-48C1-AF9A-D765AD0B87EA}" srcId="{72ADE9BD-733C-4CEE-B713-D5575E938A5F}" destId="{34E5140A-386D-4FF0-957B-DF7E3B18F0D7}" srcOrd="3" destOrd="0" parTransId="{87D427B9-5C20-4815-B12C-D9AD6A94DB20}" sibTransId="{BB126951-3768-423B-AF25-1E36F31444E8}"/>
    <dgm:cxn modelId="{870EEA2F-BB05-46CD-9A11-8FCD80BF2B51}" type="presOf" srcId="{72ADE9BD-733C-4CEE-B713-D5575E938A5F}" destId="{7BD59F3F-5B49-4C27-8276-2F6BFC87DB1F}" srcOrd="0" destOrd="0" presId="urn:microsoft.com/office/officeart/2011/layout/HexagonRadial"/>
    <dgm:cxn modelId="{C46ED229-BFC4-4AD7-998B-98277ACDBF1D}" type="presOf" srcId="{84D0400F-8784-4070-91B2-1593811FC507}" destId="{69C96516-EEA1-458D-A97F-6C124BEF712C}" srcOrd="0" destOrd="0" presId="urn:microsoft.com/office/officeart/2011/layout/HexagonRadial"/>
    <dgm:cxn modelId="{2D04FAB6-8C82-4D46-9439-7B78C480EF7D}" type="presParOf" srcId="{0A58679B-EC04-4AA3-AA3F-860AB8026011}" destId="{7BD59F3F-5B49-4C27-8276-2F6BFC87DB1F}" srcOrd="0" destOrd="0" presId="urn:microsoft.com/office/officeart/2011/layout/HexagonRadial"/>
    <dgm:cxn modelId="{7FF78E64-94BE-4820-AC54-207439CC3747}" type="presParOf" srcId="{0A58679B-EC04-4AA3-AA3F-860AB8026011}" destId="{3DC46489-76E9-4FE4-B40C-3B372290532E}" srcOrd="1" destOrd="0" presId="urn:microsoft.com/office/officeart/2011/layout/HexagonRadial"/>
    <dgm:cxn modelId="{F13AFF62-62EF-4631-874F-73E6E33EC391}" type="presParOf" srcId="{3DC46489-76E9-4FE4-B40C-3B372290532E}" destId="{64B4E5B1-6C9D-4B4E-AF1F-D937C535DFCD}" srcOrd="0" destOrd="0" presId="urn:microsoft.com/office/officeart/2011/layout/HexagonRadial"/>
    <dgm:cxn modelId="{C5709573-EDB2-4036-B504-90418345799E}" type="presParOf" srcId="{0A58679B-EC04-4AA3-AA3F-860AB8026011}" destId="{69C96516-EEA1-458D-A97F-6C124BEF712C}" srcOrd="2" destOrd="0" presId="urn:microsoft.com/office/officeart/2011/layout/HexagonRadial"/>
    <dgm:cxn modelId="{13707EC0-6568-4ED0-BE39-3CEEBCDF18E6}" type="presParOf" srcId="{0A58679B-EC04-4AA3-AA3F-860AB8026011}" destId="{E7C74DDE-E743-4C40-A4FB-E968A1C9EC46}" srcOrd="3" destOrd="0" presId="urn:microsoft.com/office/officeart/2011/layout/HexagonRadial"/>
    <dgm:cxn modelId="{8E0AEA6B-66FD-4967-847F-50B9C1686FB6}" type="presParOf" srcId="{E7C74DDE-E743-4C40-A4FB-E968A1C9EC46}" destId="{4FCB1F71-4D4C-4EA7-AC93-0B923C4C473B}" srcOrd="0" destOrd="0" presId="urn:microsoft.com/office/officeart/2011/layout/HexagonRadial"/>
    <dgm:cxn modelId="{E94F0594-A1D8-41BF-BDD9-648F2CBAB46A}" type="presParOf" srcId="{0A58679B-EC04-4AA3-AA3F-860AB8026011}" destId="{1E0BE753-1665-4AD2-83A1-A84D89C79629}" srcOrd="4" destOrd="0" presId="urn:microsoft.com/office/officeart/2011/layout/HexagonRadial"/>
    <dgm:cxn modelId="{AAAFF309-287C-4FAA-AE99-48E7E53C58AE}" type="presParOf" srcId="{0A58679B-EC04-4AA3-AA3F-860AB8026011}" destId="{04E07DA2-79A3-42ED-8A4E-C472DD5C5FFA}" srcOrd="5" destOrd="0" presId="urn:microsoft.com/office/officeart/2011/layout/HexagonRadial"/>
    <dgm:cxn modelId="{7A87F4D3-984F-4ABE-8448-F6E69A9B20FD}" type="presParOf" srcId="{04E07DA2-79A3-42ED-8A4E-C472DD5C5FFA}" destId="{D6710F15-E016-4B85-A987-6EF7574A22A4}" srcOrd="0" destOrd="0" presId="urn:microsoft.com/office/officeart/2011/layout/HexagonRadial"/>
    <dgm:cxn modelId="{CDA738DF-925A-4404-B5F1-928C1E7B543A}" type="presParOf" srcId="{0A58679B-EC04-4AA3-AA3F-860AB8026011}" destId="{89C7F579-DA73-43AF-93C2-2064E888A20E}" srcOrd="6" destOrd="0" presId="urn:microsoft.com/office/officeart/2011/layout/HexagonRadial"/>
    <dgm:cxn modelId="{A5F4E054-1F6E-4E0B-ADA1-DCE4F2F86C86}" type="presParOf" srcId="{0A58679B-EC04-4AA3-AA3F-860AB8026011}" destId="{9BBDAD39-D351-4178-8DEB-D226FDDF24B5}" srcOrd="7" destOrd="0" presId="urn:microsoft.com/office/officeart/2011/layout/HexagonRadial"/>
    <dgm:cxn modelId="{AC3FC9D2-7BE8-4B09-B4B9-5B1F09B328B3}" type="presParOf" srcId="{9BBDAD39-D351-4178-8DEB-D226FDDF24B5}" destId="{67C701A4-0A51-478C-AECD-B914ED780220}" srcOrd="0" destOrd="0" presId="urn:microsoft.com/office/officeart/2011/layout/HexagonRadial"/>
    <dgm:cxn modelId="{0A682791-F6D3-4B51-B178-0F7B6040F9EF}" type="presParOf" srcId="{0A58679B-EC04-4AA3-AA3F-860AB8026011}" destId="{76B20941-57E5-4270-8A6F-5A7707D03E88}" srcOrd="8" destOrd="0" presId="urn:microsoft.com/office/officeart/2011/layout/HexagonRadial"/>
    <dgm:cxn modelId="{81F52F41-2C2E-43E7-B55C-ADFEE6133399}" type="presParOf" srcId="{0A58679B-EC04-4AA3-AA3F-860AB8026011}" destId="{3F366128-623D-499E-BDC5-E69A2C19738B}" srcOrd="9" destOrd="0" presId="urn:microsoft.com/office/officeart/2011/layout/HexagonRadial"/>
    <dgm:cxn modelId="{81312040-3494-4840-9C59-9545D3F6DDF2}" type="presParOf" srcId="{3F366128-623D-499E-BDC5-E69A2C19738B}" destId="{ABD8A27F-7410-4BAC-863F-6183A70043D1}" srcOrd="0" destOrd="0" presId="urn:microsoft.com/office/officeart/2011/layout/HexagonRadial"/>
    <dgm:cxn modelId="{CA467B6E-5698-41D2-8F9B-5DB7CC072F64}" type="presParOf" srcId="{0A58679B-EC04-4AA3-AA3F-860AB8026011}" destId="{B71C77F8-4613-48BB-968D-8879DFA8312E}" srcOrd="10" destOrd="0" presId="urn:microsoft.com/office/officeart/2011/layout/HexagonRadial"/>
    <dgm:cxn modelId="{B8FED614-FA88-4AD5-B877-5CC60327A5B4}" type="presParOf" srcId="{0A58679B-EC04-4AA3-AA3F-860AB8026011}" destId="{4C87EB05-4343-4B2B-BE7B-B7191512CCA3}" srcOrd="11" destOrd="0" presId="urn:microsoft.com/office/officeart/2011/layout/HexagonRadial"/>
    <dgm:cxn modelId="{DC0BB35F-95D0-4A16-B97A-9545ACE2C43D}" type="presParOf" srcId="{4C87EB05-4343-4B2B-BE7B-B7191512CCA3}" destId="{3906C18C-7570-4FB2-92A7-F1A4673C3ED5}" srcOrd="0" destOrd="0" presId="urn:microsoft.com/office/officeart/2011/layout/HexagonRadial"/>
    <dgm:cxn modelId="{E42C6B27-EDD1-43BF-A958-2DF0C6E0A8B8}" type="presParOf" srcId="{0A58679B-EC04-4AA3-AA3F-860AB8026011}" destId="{05B06203-637B-4704-AA9F-B40E8B0FA6EE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59F3F-5B49-4C27-8276-2F6BFC87DB1F}">
      <dsp:nvSpPr>
        <dsp:cNvPr id="0" name=""/>
        <dsp:cNvSpPr/>
      </dsp:nvSpPr>
      <dsp:spPr>
        <a:xfrm>
          <a:off x="4015700" y="1886599"/>
          <a:ext cx="2397950" cy="2074323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0" kern="1200" dirty="0" smtClean="0"/>
            <a:t>АСТРОЛЯБИЯ.НАУКА В УДОВОЛЬСТВИЕ.</a:t>
          </a:r>
          <a:endParaRPr lang="ru-RU" sz="900" b="0" kern="1200" dirty="0"/>
        </a:p>
      </dsp:txBody>
      <dsp:txXfrm>
        <a:off x="4413074" y="2230343"/>
        <a:ext cx="1603202" cy="1386835"/>
      </dsp:txXfrm>
    </dsp:sp>
    <dsp:sp modelId="{4FCB1F71-4D4C-4EA7-AC93-0B923C4C473B}">
      <dsp:nvSpPr>
        <dsp:cNvPr id="0" name=""/>
        <dsp:cNvSpPr/>
      </dsp:nvSpPr>
      <dsp:spPr>
        <a:xfrm>
          <a:off x="5517278" y="894175"/>
          <a:ext cx="904739" cy="77955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C96516-EEA1-458D-A97F-6C124BEF712C}">
      <dsp:nvSpPr>
        <dsp:cNvPr id="0" name=""/>
        <dsp:cNvSpPr/>
      </dsp:nvSpPr>
      <dsp:spPr>
        <a:xfrm>
          <a:off x="4236586" y="0"/>
          <a:ext cx="1965103" cy="170004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ПЛАНЕТА ЗЕМЛЯ.ПЛАНЕТЫ.</a:t>
          </a:r>
          <a:endParaRPr lang="ru-RU" sz="900" kern="1200" dirty="0"/>
        </a:p>
      </dsp:txBody>
      <dsp:txXfrm>
        <a:off x="4562245" y="281734"/>
        <a:ext cx="1313785" cy="1136576"/>
      </dsp:txXfrm>
    </dsp:sp>
    <dsp:sp modelId="{D6710F15-E016-4B85-A987-6EF7574A22A4}">
      <dsp:nvSpPr>
        <dsp:cNvPr id="0" name=""/>
        <dsp:cNvSpPr/>
      </dsp:nvSpPr>
      <dsp:spPr>
        <a:xfrm>
          <a:off x="6573179" y="2351524"/>
          <a:ext cx="904739" cy="77955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0BE753-1665-4AD2-83A1-A84D89C79629}">
      <dsp:nvSpPr>
        <dsp:cNvPr id="0" name=""/>
        <dsp:cNvSpPr/>
      </dsp:nvSpPr>
      <dsp:spPr>
        <a:xfrm>
          <a:off x="6038814" y="1045641"/>
          <a:ext cx="1965103" cy="170004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ДВИЖЕНИЕ В ПРОСТРАНСТВЕ.</a:t>
          </a:r>
          <a:endParaRPr lang="ru-RU" sz="900" kern="1200" dirty="0"/>
        </a:p>
      </dsp:txBody>
      <dsp:txXfrm>
        <a:off x="6364473" y="1327375"/>
        <a:ext cx="1313785" cy="1136576"/>
      </dsp:txXfrm>
    </dsp:sp>
    <dsp:sp modelId="{67C701A4-0A51-478C-AECD-B914ED780220}">
      <dsp:nvSpPr>
        <dsp:cNvPr id="0" name=""/>
        <dsp:cNvSpPr/>
      </dsp:nvSpPr>
      <dsp:spPr>
        <a:xfrm>
          <a:off x="5839682" y="3996597"/>
          <a:ext cx="904739" cy="77955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C7F579-DA73-43AF-93C2-2064E888A20E}">
      <dsp:nvSpPr>
        <dsp:cNvPr id="0" name=""/>
        <dsp:cNvSpPr/>
      </dsp:nvSpPr>
      <dsp:spPr>
        <a:xfrm>
          <a:off x="6038814" y="3101251"/>
          <a:ext cx="1965103" cy="1700044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СОЛНЦЕ.</a:t>
          </a:r>
          <a:endParaRPr lang="ru-RU" sz="900" kern="1200" dirty="0"/>
        </a:p>
      </dsp:txBody>
      <dsp:txXfrm>
        <a:off x="6364473" y="3382985"/>
        <a:ext cx="1313785" cy="1136576"/>
      </dsp:txXfrm>
    </dsp:sp>
    <dsp:sp modelId="{ABD8A27F-7410-4BAC-863F-6183A70043D1}">
      <dsp:nvSpPr>
        <dsp:cNvPr id="0" name=""/>
        <dsp:cNvSpPr/>
      </dsp:nvSpPr>
      <dsp:spPr>
        <a:xfrm>
          <a:off x="4020162" y="4167361"/>
          <a:ext cx="904739" cy="77955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B20941-57E5-4270-8A6F-5A7707D03E88}">
      <dsp:nvSpPr>
        <dsp:cNvPr id="0" name=""/>
        <dsp:cNvSpPr/>
      </dsp:nvSpPr>
      <dsp:spPr>
        <a:xfrm>
          <a:off x="4236586" y="4148063"/>
          <a:ext cx="1965103" cy="1700044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ЛУНА</a:t>
          </a:r>
          <a:endParaRPr lang="ru-RU" sz="900" kern="1200" dirty="0"/>
        </a:p>
      </dsp:txBody>
      <dsp:txXfrm>
        <a:off x="4562245" y="4429797"/>
        <a:ext cx="1313785" cy="1136576"/>
      </dsp:txXfrm>
    </dsp:sp>
    <dsp:sp modelId="{3906C18C-7570-4FB2-92A7-F1A4673C3ED5}">
      <dsp:nvSpPr>
        <dsp:cNvPr id="0" name=""/>
        <dsp:cNvSpPr/>
      </dsp:nvSpPr>
      <dsp:spPr>
        <a:xfrm>
          <a:off x="2946970" y="2710598"/>
          <a:ext cx="904739" cy="779552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61800" extrusionH="600" contourW="3000">
          <a:bevelT w="48600" h="18600" prst="relaxedInset"/>
          <a:bevelB w="4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1C77F8-4613-48BB-968D-8879DFA8312E}">
      <dsp:nvSpPr>
        <dsp:cNvPr id="0" name=""/>
        <dsp:cNvSpPr/>
      </dsp:nvSpPr>
      <dsp:spPr>
        <a:xfrm>
          <a:off x="2425991" y="3102421"/>
          <a:ext cx="1965103" cy="1700044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ЗВЁЗДЫ</a:t>
          </a:r>
          <a:endParaRPr lang="ru-RU" sz="900" kern="1200" dirty="0"/>
        </a:p>
      </dsp:txBody>
      <dsp:txXfrm>
        <a:off x="2751650" y="3384155"/>
        <a:ext cx="1313785" cy="1136576"/>
      </dsp:txXfrm>
    </dsp:sp>
    <dsp:sp modelId="{05B06203-637B-4704-AA9F-B40E8B0FA6EE}">
      <dsp:nvSpPr>
        <dsp:cNvPr id="0" name=""/>
        <dsp:cNvSpPr/>
      </dsp:nvSpPr>
      <dsp:spPr>
        <a:xfrm>
          <a:off x="2425991" y="1043302"/>
          <a:ext cx="1965103" cy="170004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kern="1200" dirty="0" smtClean="0"/>
            <a:t>АСТРОНОМИЧЕСКИЕ ИНСТРУМЕНТЫ.</a:t>
          </a:r>
          <a:endParaRPr lang="ru-RU" sz="900" kern="1200" dirty="0"/>
        </a:p>
      </dsp:txBody>
      <dsp:txXfrm>
        <a:off x="2751650" y="1325036"/>
        <a:ext cx="1313785" cy="1136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Радиальный шестиугольник"/>
  <dgm:desc val="Служит для отображения последовательного процесса, связанного с центральной идеей или темой. Ограничен шестью фигурами уровня 2. Рекомендуется использовать небольшие объемы текста. Неиспользуемый текст не отображается, но доступен при переключении макетов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PlaceHolder 1"/>
          <p:cNvSpPr>
            <a:spLocks noGrp="1"/>
          </p:cNvSpPr>
          <p:nvPr>
            <p:ph type="sldImg"/>
          </p:nvPr>
        </p:nvSpPr>
        <p:spPr>
          <a:xfrm>
            <a:off x="1004040" y="694800"/>
            <a:ext cx="4848840" cy="3428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2820" spc="-1" strike="noStrike">
                <a:latin typeface="Arial"/>
              </a:rPr>
              <a:t>Для перемещения страницы щёлкните мышью</a:t>
            </a:r>
            <a:endParaRPr b="0" lang="ru-RU" sz="2820" spc="-1" strike="noStrike">
              <a:latin typeface="Arial"/>
            </a:endParaRPr>
          </a:p>
        </p:txBody>
      </p:sp>
      <p:sp>
        <p:nvSpPr>
          <p:cNvPr id="577" name="PlaceHolder 2"/>
          <p:cNvSpPr>
            <a:spLocks noGrp="1"/>
          </p:cNvSpPr>
          <p:nvPr>
            <p:ph type="body"/>
          </p:nvPr>
        </p:nvSpPr>
        <p:spPr>
          <a:xfrm>
            <a:off x="685800" y="4343040"/>
            <a:ext cx="5486040" cy="41144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2400" spc="-1" strike="noStrike">
                <a:latin typeface="Arial"/>
              </a:rPr>
              <a:t>Для правки формата примечаний щёлкните мышью</a:t>
            </a:r>
            <a:endParaRPr b="0" lang="ru-RU" sz="2400" spc="-1" strike="noStrike">
              <a:latin typeface="Arial"/>
            </a:endParaRPr>
          </a:p>
        </p:txBody>
      </p:sp>
      <p:sp>
        <p:nvSpPr>
          <p:cNvPr id="57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2976120" cy="4568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&lt;верхний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579" name="PlaceHolder 4"/>
          <p:cNvSpPr>
            <a:spLocks noGrp="1"/>
          </p:cNvSpPr>
          <p:nvPr>
            <p:ph type="dt"/>
          </p:nvPr>
        </p:nvSpPr>
        <p:spPr>
          <a:xfrm>
            <a:off x="3881520" y="0"/>
            <a:ext cx="2976120" cy="4568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580" name="PlaceHolder 5"/>
          <p:cNvSpPr>
            <a:spLocks noGrp="1"/>
          </p:cNvSpPr>
          <p:nvPr>
            <p:ph type="ftr"/>
          </p:nvPr>
        </p:nvSpPr>
        <p:spPr>
          <a:xfrm>
            <a:off x="0" y="8686800"/>
            <a:ext cx="2976120" cy="4568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581" name="PlaceHolder 6"/>
          <p:cNvSpPr>
            <a:spLocks noGrp="1"/>
          </p:cNvSpPr>
          <p:nvPr>
            <p:ph type="sldNum"/>
          </p:nvPr>
        </p:nvSpPr>
        <p:spPr>
          <a:xfrm>
            <a:off x="3881520" y="8686800"/>
            <a:ext cx="2976120" cy="4568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C7C4B38C-4576-4882-9F1F-E16A9CA10637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392400"/>
                <a:tab algn="l" pos="786240"/>
                <a:tab algn="l" pos="1180080"/>
                <a:tab algn="l" pos="1573920"/>
                <a:tab algn="l" pos="1968120"/>
                <a:tab algn="l" pos="2361960"/>
                <a:tab algn="l" pos="2755800"/>
                <a:tab algn="l" pos="3149640"/>
                <a:tab algn="l" pos="3543480"/>
                <a:tab algn="l" pos="3937320"/>
                <a:tab algn="l" pos="4331160"/>
                <a:tab algn="l" pos="4725000"/>
                <a:tab algn="l" pos="5118840"/>
                <a:tab algn="l" pos="5512680"/>
                <a:tab algn="l" pos="5906520"/>
                <a:tab algn="l" pos="6300360"/>
                <a:tab algn="l" pos="6694200"/>
                <a:tab algn="l" pos="7088400"/>
                <a:tab algn="l" pos="7482240"/>
                <a:tab algn="l" pos="7876080"/>
              </a:tabLst>
            </a:pPr>
            <a:fld id="{75BAF152-E2FC-4403-82EC-71A62A1987CB}" type="slidenum">
              <a:rPr b="0" lang="ru-RU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669" name="PlaceHolder 2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0200" cy="3427200"/>
          </a:xfrm>
          <a:prstGeom prst="rect">
            <a:avLst/>
          </a:prstGeom>
        </p:spPr>
      </p:sp>
      <p:sp>
        <p:nvSpPr>
          <p:cNvPr id="670" name="PlaceHolder 3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760" cy="41148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</a:tabLst>
            </a:pPr>
            <a:fld id="{F35CD362-2A3E-4E30-AA5A-ABAE73ABD0DC}" type="slidenum">
              <a:rPr b="0" lang="ru-RU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672" name="PlaceHolder 2"/>
          <p:cNvSpPr>
            <a:spLocks noGrp="1"/>
          </p:cNvSpPr>
          <p:nvPr>
            <p:ph type="sldImg"/>
          </p:nvPr>
        </p:nvSpPr>
        <p:spPr>
          <a:xfrm>
            <a:off x="1106640" y="812880"/>
            <a:ext cx="5344920" cy="4008240"/>
          </a:xfrm>
          <a:prstGeom prst="rect">
            <a:avLst/>
          </a:prstGeom>
        </p:spPr>
      </p:sp>
      <p:sp>
        <p:nvSpPr>
          <p:cNvPr id="673" name="PlaceHolder 3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8000" cy="48114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TextShape 1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  <a:tabLst>
                <a:tab algn="l" pos="0"/>
                <a:tab algn="l" pos="392400"/>
                <a:tab algn="l" pos="786240"/>
                <a:tab algn="l" pos="1180080"/>
                <a:tab algn="l" pos="1573920"/>
                <a:tab algn="l" pos="1968120"/>
                <a:tab algn="l" pos="2361960"/>
                <a:tab algn="l" pos="2755800"/>
                <a:tab algn="l" pos="3149640"/>
                <a:tab algn="l" pos="3543480"/>
                <a:tab algn="l" pos="3937320"/>
                <a:tab algn="l" pos="4331160"/>
                <a:tab algn="l" pos="4725000"/>
                <a:tab algn="l" pos="5118840"/>
                <a:tab algn="l" pos="5512680"/>
                <a:tab algn="l" pos="5906520"/>
                <a:tab algn="l" pos="6300360"/>
                <a:tab algn="l" pos="6694200"/>
                <a:tab algn="l" pos="7088400"/>
                <a:tab algn="l" pos="7482240"/>
                <a:tab algn="l" pos="7876080"/>
              </a:tabLst>
            </a:pPr>
            <a:fld id="{675D25B8-F5CA-460A-BE51-7CBDF694B218}" type="slidenum">
              <a:rPr b="0" lang="ru-RU" sz="1200" spc="-1" strike="noStrike">
                <a:solidFill>
                  <a:srgbClr val="000000"/>
                </a:solidFill>
                <a:latin typeface="Times New Roman"/>
                <a:ea typeface="Microsoft YaHe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675" name="PlaceHolder 2"/>
          <p:cNvSpPr>
            <a:spLocks noGrp="1"/>
          </p:cNvSpPr>
          <p:nvPr>
            <p:ph type="sldImg"/>
          </p:nvPr>
        </p:nvSpPr>
        <p:spPr>
          <a:xfrm>
            <a:off x="1143000" y="695160"/>
            <a:ext cx="4570200" cy="3427200"/>
          </a:xfrm>
          <a:prstGeom prst="rect">
            <a:avLst/>
          </a:prstGeom>
        </p:spPr>
      </p:sp>
      <p:sp>
        <p:nvSpPr>
          <p:cNvPr id="676" name="PlaceHolder 3"/>
          <p:cNvSpPr>
            <a:spLocks noGrp="1"/>
          </p:cNvSpPr>
          <p:nvPr>
            <p:ph type="body"/>
          </p:nvPr>
        </p:nvSpPr>
        <p:spPr>
          <a:xfrm>
            <a:off x="685440" y="4343400"/>
            <a:ext cx="5486760" cy="411480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laceHolder 1"/>
          <p:cNvSpPr>
            <a:spLocks noGrp="1"/>
          </p:cNvSpPr>
          <p:nvPr>
            <p:ph type="sldImg"/>
          </p:nvPr>
        </p:nvSpPr>
        <p:spPr>
          <a:xfrm>
            <a:off x="915840" y="746280"/>
            <a:ext cx="4974840" cy="3730320"/>
          </a:xfrm>
          <a:prstGeom prst="rect">
            <a:avLst/>
          </a:prstGeom>
        </p:spPr>
      </p:sp>
      <p:sp>
        <p:nvSpPr>
          <p:cNvPr id="67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</p:txBody>
      </p:sp>
      <p:sp>
        <p:nvSpPr>
          <p:cNvPr id="679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EBFB4D7-74FD-4A42-936A-34E4567D6992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PlaceHolder 1"/>
          <p:cNvSpPr>
            <a:spLocks noGrp="1"/>
          </p:cNvSpPr>
          <p:nvPr>
            <p:ph type="sldImg"/>
          </p:nvPr>
        </p:nvSpPr>
        <p:spPr>
          <a:xfrm>
            <a:off x="915840" y="746280"/>
            <a:ext cx="4974840" cy="3730320"/>
          </a:xfrm>
          <a:prstGeom prst="rect">
            <a:avLst/>
          </a:prstGeom>
        </p:spPr>
      </p:sp>
      <p:sp>
        <p:nvSpPr>
          <p:cNvPr id="68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Многоуровневая структура содержат богатейший задачный материал (более 20 000 задач в комплекте 10-11 классов), позволяет завершить изучение школьного курса алгебры  в 10 класс,</a:t>
            </a:r>
            <a:r>
              <a:rPr b="0" lang="en-US" sz="2000" spc="-1" strike="noStrike">
                <a:latin typeface="Arial"/>
              </a:rPr>
              <a:t> </a:t>
            </a:r>
            <a:r>
              <a:rPr b="0" lang="ru-RU" sz="2000" spc="-1" strike="noStrike">
                <a:latin typeface="Arial"/>
              </a:rPr>
              <a:t>специально выделенные методы решения классов задач, выносимых на итоговую аттестацию в 11 классе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700" spc="-1" strike="noStrike">
                <a:solidFill>
                  <a:srgbClr val="000000"/>
                </a:solidFill>
                <a:latin typeface="+mn-lt"/>
                <a:ea typeface="+mn-ea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  <a:endParaRPr b="0" lang="ru-RU" sz="17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700" spc="-1" strike="noStrike">
                <a:solidFill>
                  <a:srgbClr val="000000"/>
                </a:solidFill>
                <a:latin typeface="+mn-lt"/>
                <a:ea typeface="+mn-ea"/>
              </a:rPr>
              <a:t>лет, а также задания ЕГЭ.</a:t>
            </a:r>
            <a:endParaRPr b="0" lang="ru-RU" sz="1700" spc="-1" strike="noStrike">
              <a:latin typeface="Arial"/>
            </a:endParaRPr>
          </a:p>
        </p:txBody>
      </p:sp>
      <p:sp>
        <p:nvSpPr>
          <p:cNvPr id="682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43F205E-0CF7-476F-B60A-DE4C58A22D50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/>
          </p:cNvSpPr>
          <p:nvPr>
            <p:ph type="sldImg"/>
          </p:nvPr>
        </p:nvSpPr>
        <p:spPr>
          <a:xfrm>
            <a:off x="915840" y="746280"/>
            <a:ext cx="4974840" cy="3730320"/>
          </a:xfrm>
          <a:prstGeom prst="rect">
            <a:avLst/>
          </a:prstGeom>
        </p:spPr>
      </p:sp>
      <p:sp>
        <p:nvSpPr>
          <p:cNvPr id="68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Многоуровневая структура содержат богатейший задачный материал (более 20 000 задач в комплекте 10-11 классов), позволяет завершить изучение школьного курса алгебры  в 10 класс,</a:t>
            </a:r>
            <a:r>
              <a:rPr b="0" lang="en-US" sz="2000" spc="-1" strike="noStrike">
                <a:latin typeface="Arial"/>
              </a:rPr>
              <a:t> </a:t>
            </a:r>
            <a:r>
              <a:rPr b="0" lang="ru-RU" sz="2000" spc="-1" strike="noStrike">
                <a:latin typeface="Arial"/>
              </a:rPr>
              <a:t>специально выделенные методы решения классов задач, выносимых на итоговую аттестацию в 11 классе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700" spc="-1" strike="noStrike">
                <a:solidFill>
                  <a:srgbClr val="000000"/>
                </a:solidFill>
                <a:latin typeface="+mn-lt"/>
                <a:ea typeface="+mn-ea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  <a:endParaRPr b="0" lang="ru-RU" sz="17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700" spc="-1" strike="noStrike">
                <a:solidFill>
                  <a:srgbClr val="000000"/>
                </a:solidFill>
                <a:latin typeface="+mn-lt"/>
                <a:ea typeface="+mn-ea"/>
              </a:rPr>
              <a:t>лет, а также задания ЕГЭ.</a:t>
            </a:r>
            <a:endParaRPr b="0" lang="ru-RU" sz="1700" spc="-1" strike="noStrike">
              <a:latin typeface="Arial"/>
            </a:endParaRPr>
          </a:p>
        </p:txBody>
      </p:sp>
      <p:sp>
        <p:nvSpPr>
          <p:cNvPr id="685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EAACC99-C9D4-4B8F-8DC1-CABAE23843E3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PlaceHolder 1"/>
          <p:cNvSpPr>
            <a:spLocks noGrp="1"/>
          </p:cNvSpPr>
          <p:nvPr>
            <p:ph type="sldImg"/>
          </p:nvPr>
        </p:nvSpPr>
        <p:spPr>
          <a:xfrm>
            <a:off x="915840" y="746280"/>
            <a:ext cx="4974840" cy="3730320"/>
          </a:xfrm>
          <a:prstGeom prst="rect">
            <a:avLst/>
          </a:prstGeom>
        </p:spPr>
      </p:sp>
      <p:sp>
        <p:nvSpPr>
          <p:cNvPr id="68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Многоуровневая структура содержат богатейший задачный материал (более 20 000 задач в комплекте 10-11 классов), позволяет завершить изучение школьного курса алгебры  в 10 класс,</a:t>
            </a:r>
            <a:r>
              <a:rPr b="0" lang="en-US" sz="2000" spc="-1" strike="noStrike">
                <a:latin typeface="Arial"/>
              </a:rPr>
              <a:t> </a:t>
            </a:r>
            <a:r>
              <a:rPr b="0" lang="ru-RU" sz="2000" spc="-1" strike="noStrike">
                <a:latin typeface="Arial"/>
              </a:rPr>
              <a:t>специально выделенные методы решения классов задач, выносимых на итоговую аттестацию в 11 классе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700" spc="-1" strike="noStrike">
                <a:solidFill>
                  <a:srgbClr val="000000"/>
                </a:solidFill>
                <a:latin typeface="+mn-lt"/>
                <a:ea typeface="+mn-ea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  <a:endParaRPr b="0" lang="ru-RU" sz="17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700" spc="-1" strike="noStrike">
                <a:solidFill>
                  <a:srgbClr val="000000"/>
                </a:solidFill>
                <a:latin typeface="+mn-lt"/>
                <a:ea typeface="+mn-ea"/>
              </a:rPr>
              <a:t>лет, а также задания ЕГЭ.</a:t>
            </a:r>
            <a:endParaRPr b="0" lang="ru-RU" sz="1700" spc="-1" strike="noStrike">
              <a:latin typeface="Arial"/>
            </a:endParaRPr>
          </a:p>
        </p:txBody>
      </p:sp>
      <p:sp>
        <p:nvSpPr>
          <p:cNvPr id="688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DDC0385-C392-4CFA-91CC-47EAAB98ECFC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1"/>
          <p:cNvSpPr>
            <a:spLocks noGrp="1"/>
          </p:cNvSpPr>
          <p:nvPr>
            <p:ph type="sldImg"/>
          </p:nvPr>
        </p:nvSpPr>
        <p:spPr>
          <a:xfrm>
            <a:off x="915840" y="746280"/>
            <a:ext cx="4974840" cy="3730320"/>
          </a:xfrm>
          <a:prstGeom prst="rect">
            <a:avLst/>
          </a:prstGeom>
        </p:spPr>
      </p:sp>
      <p:sp>
        <p:nvSpPr>
          <p:cNvPr id="69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Многоуровневая структура содержат богатейший задачный материал (более 20 000 задач в комплекте 10-11 классов), позволяет завершить изучение школьного курса алгебры  в 10 класс,</a:t>
            </a:r>
            <a:r>
              <a:rPr b="0" lang="en-US" sz="2000" spc="-1" strike="noStrike">
                <a:latin typeface="Arial"/>
              </a:rPr>
              <a:t> </a:t>
            </a:r>
            <a:r>
              <a:rPr b="0" lang="ru-RU" sz="2000" spc="-1" strike="noStrike">
                <a:latin typeface="Arial"/>
              </a:rPr>
              <a:t>специально выделенные методы решения классов задач, выносимых на итоговую аттестацию в 11 классе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700" spc="-1" strike="noStrike">
                <a:solidFill>
                  <a:srgbClr val="000000"/>
                </a:solidFill>
                <a:latin typeface="+mn-lt"/>
                <a:ea typeface="+mn-ea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  <a:endParaRPr b="0" lang="ru-RU" sz="17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700" spc="-1" strike="noStrike">
                <a:solidFill>
                  <a:srgbClr val="000000"/>
                </a:solidFill>
                <a:latin typeface="+mn-lt"/>
                <a:ea typeface="+mn-ea"/>
              </a:rPr>
              <a:t>лет, а также задания ЕГЭ.</a:t>
            </a:r>
            <a:endParaRPr b="0" lang="ru-RU" sz="1700" spc="-1" strike="noStrike">
              <a:latin typeface="Arial"/>
            </a:endParaRPr>
          </a:p>
        </p:txBody>
      </p:sp>
      <p:sp>
        <p:nvSpPr>
          <p:cNvPr id="691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81F20BF-162C-4C1F-9F8B-9DDAC47763AA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sldImg"/>
          </p:nvPr>
        </p:nvSpPr>
        <p:spPr>
          <a:xfrm>
            <a:off x="915840" y="746280"/>
            <a:ext cx="4974840" cy="3730320"/>
          </a:xfrm>
          <a:prstGeom prst="rect">
            <a:avLst/>
          </a:prstGeom>
        </p:spPr>
      </p:sp>
      <p:sp>
        <p:nvSpPr>
          <p:cNvPr id="69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Многоуровневая структура содержат богатейший задачный материал (более 20 000 задач в комплекте 10-11 классов), позволяет завершить изучение школьного курса алгебры  в 10 класс,</a:t>
            </a:r>
            <a:r>
              <a:rPr b="0" lang="en-US" sz="2000" spc="-1" strike="noStrike">
                <a:latin typeface="Arial"/>
              </a:rPr>
              <a:t> </a:t>
            </a:r>
            <a:r>
              <a:rPr b="0" lang="ru-RU" sz="2000" spc="-1" strike="noStrike">
                <a:latin typeface="Arial"/>
              </a:rPr>
              <a:t>специально выделенные методы решения классов задач, выносимых на итоговую аттестацию в 11 классе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700" spc="-1" strike="noStrike">
                <a:solidFill>
                  <a:srgbClr val="000000"/>
                </a:solidFill>
                <a:latin typeface="+mn-lt"/>
                <a:ea typeface="+mn-ea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  <a:endParaRPr b="0" lang="ru-RU" sz="17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700" spc="-1" strike="noStrike">
                <a:solidFill>
                  <a:srgbClr val="000000"/>
                </a:solidFill>
                <a:latin typeface="+mn-lt"/>
                <a:ea typeface="+mn-ea"/>
              </a:rPr>
              <a:t>лет, а также задания ЕГЭ.</a:t>
            </a:r>
            <a:endParaRPr b="0" lang="ru-RU" sz="1700" spc="-1" strike="noStrike">
              <a:latin typeface="Arial"/>
            </a:endParaRPr>
          </a:p>
        </p:txBody>
      </p:sp>
      <p:sp>
        <p:nvSpPr>
          <p:cNvPr id="694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3B0B2A67-EC50-425B-9874-63107BDADAC1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PlaceHolder 1"/>
          <p:cNvSpPr>
            <a:spLocks noGrp="1"/>
          </p:cNvSpPr>
          <p:nvPr>
            <p:ph type="sldImg"/>
          </p:nvPr>
        </p:nvSpPr>
        <p:spPr>
          <a:xfrm>
            <a:off x="915840" y="746280"/>
            <a:ext cx="4974840" cy="3730320"/>
          </a:xfrm>
          <a:prstGeom prst="rect">
            <a:avLst/>
          </a:prstGeom>
        </p:spPr>
      </p:sp>
      <p:sp>
        <p:nvSpPr>
          <p:cNvPr id="69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Многоуровневая структура содержат богатейший задачный материал (более 20 000 задач в комплекте 10-11 классов), позволяет завершить изучение школьного курса алгебры  в 10 класс,</a:t>
            </a:r>
            <a:r>
              <a:rPr b="0" lang="en-US" sz="2000" spc="-1" strike="noStrike">
                <a:latin typeface="Arial"/>
              </a:rPr>
              <a:t> </a:t>
            </a:r>
            <a:r>
              <a:rPr b="0" lang="ru-RU" sz="2000" spc="-1" strike="noStrike">
                <a:latin typeface="Arial"/>
              </a:rPr>
              <a:t>специально выделенные методы решения классов задач, выносимых на итоговую аттестацию в 11 классе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700" spc="-1" strike="noStrike">
                <a:solidFill>
                  <a:srgbClr val="000000"/>
                </a:solidFill>
                <a:latin typeface="+mn-lt"/>
                <a:ea typeface="+mn-ea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  <a:endParaRPr b="0" lang="ru-RU" sz="17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700" spc="-1" strike="noStrike">
                <a:solidFill>
                  <a:srgbClr val="000000"/>
                </a:solidFill>
                <a:latin typeface="+mn-lt"/>
                <a:ea typeface="+mn-ea"/>
              </a:rPr>
              <a:t>лет, а также задания ЕГЭ.</a:t>
            </a:r>
            <a:endParaRPr b="0" lang="ru-RU" sz="1700" spc="-1" strike="noStrike">
              <a:latin typeface="Arial"/>
            </a:endParaRPr>
          </a:p>
        </p:txBody>
      </p:sp>
      <p:sp>
        <p:nvSpPr>
          <p:cNvPr id="69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4912C50C-AF11-49DD-BA8C-1D3F524ABC01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sldImg"/>
          </p:nvPr>
        </p:nvSpPr>
        <p:spPr>
          <a:xfrm>
            <a:off x="915840" y="746280"/>
            <a:ext cx="4974840" cy="3730320"/>
          </a:xfrm>
          <a:prstGeom prst="rect">
            <a:avLst/>
          </a:prstGeom>
        </p:spPr>
      </p:sp>
      <p:sp>
        <p:nvSpPr>
          <p:cNvPr id="69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Многоуровневая структура содержат богатейший задачный материал (более 20 000 задач в комплекте 10-11 классов), позволяет завершить изучение школьного курса алгебры  в 10 класс,</a:t>
            </a:r>
            <a:r>
              <a:rPr b="0" lang="en-US" sz="2000" spc="-1" strike="noStrike">
                <a:latin typeface="Arial"/>
              </a:rPr>
              <a:t> </a:t>
            </a:r>
            <a:r>
              <a:rPr b="0" lang="ru-RU" sz="2000" spc="-1" strike="noStrike">
                <a:latin typeface="Arial"/>
              </a:rPr>
              <a:t>специально выделенные методы решения классов задач, выносимых на итоговую аттестацию в 11 классе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700" spc="-1" strike="noStrike">
                <a:solidFill>
                  <a:srgbClr val="000000"/>
                </a:solidFill>
                <a:latin typeface="+mn-lt"/>
                <a:ea typeface="+mn-ea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  <a:endParaRPr b="0" lang="ru-RU" sz="17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700" spc="-1" strike="noStrike">
                <a:solidFill>
                  <a:srgbClr val="000000"/>
                </a:solidFill>
                <a:latin typeface="+mn-lt"/>
                <a:ea typeface="+mn-ea"/>
              </a:rPr>
              <a:t>лет, а также задания ЕГЭ.</a:t>
            </a:r>
            <a:endParaRPr b="0" lang="ru-RU" sz="1700" spc="-1" strike="noStrike">
              <a:latin typeface="Arial"/>
            </a:endParaRPr>
          </a:p>
        </p:txBody>
      </p:sp>
      <p:sp>
        <p:nvSpPr>
          <p:cNvPr id="700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5942B87-D289-4D71-8DA2-01DF6B2DEF63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PlaceHolder 1"/>
          <p:cNvSpPr>
            <a:spLocks noGrp="1"/>
          </p:cNvSpPr>
          <p:nvPr>
            <p:ph type="sldImg"/>
          </p:nvPr>
        </p:nvSpPr>
        <p:spPr>
          <a:xfrm>
            <a:off x="915840" y="746280"/>
            <a:ext cx="4974840" cy="3730320"/>
          </a:xfrm>
          <a:prstGeom prst="rect">
            <a:avLst/>
          </a:prstGeom>
        </p:spPr>
      </p:sp>
      <p:sp>
        <p:nvSpPr>
          <p:cNvPr id="70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2000" spc="-1" strike="noStrike">
                <a:latin typeface="Arial"/>
              </a:rPr>
              <a:t>Многоуровневая структура содержат богатейший задачный материал (более 20 000 задач в комплекте 10-11 классов), позволяет завершить изучение школьного курса алгебры  в 10 класс,</a:t>
            </a:r>
            <a:r>
              <a:rPr b="0" lang="en-US" sz="2000" spc="-1" strike="noStrike">
                <a:latin typeface="Arial"/>
              </a:rPr>
              <a:t> </a:t>
            </a:r>
            <a:r>
              <a:rPr b="0" lang="ru-RU" sz="2000" spc="-1" strike="noStrike">
                <a:latin typeface="Arial"/>
              </a:rPr>
              <a:t>специально выделенные методы решения классов задач, выносимых на итоговую аттестацию в 11 классе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700" spc="-1" strike="noStrike">
                <a:solidFill>
                  <a:srgbClr val="000000"/>
                </a:solidFill>
                <a:latin typeface="+mn-lt"/>
                <a:ea typeface="+mn-ea"/>
              </a:rPr>
              <a:t>После каждой главы даны исторические сведения.  Раздел «Задания для повторения» предназначен для повторения материала, изученного в девятилетней школе, и итогового повторения за курс 10 класса. В нём приведены некоторые задачи выпускных школьных экзаменов и конкурсных экзаменов в вузы страны прошлых</a:t>
            </a:r>
            <a:endParaRPr b="0" lang="ru-RU" sz="17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700" spc="-1" strike="noStrike">
                <a:solidFill>
                  <a:srgbClr val="000000"/>
                </a:solidFill>
                <a:latin typeface="+mn-lt"/>
                <a:ea typeface="+mn-ea"/>
              </a:rPr>
              <a:t>лет, а также задания ЕГЭ.</a:t>
            </a:r>
            <a:endParaRPr b="0" lang="ru-RU" sz="1700" spc="-1" strike="noStrike">
              <a:latin typeface="Arial"/>
            </a:endParaRPr>
          </a:p>
        </p:txBody>
      </p:sp>
      <p:sp>
        <p:nvSpPr>
          <p:cNvPr id="703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FDAAF05-B7BE-4C31-B9D9-AF95B2025C8E}" type="slidenum">
              <a:rPr b="0" lang="ru-RU" sz="1200" spc="-1" strike="noStrike">
                <a:solidFill>
                  <a:srgbClr val="000000"/>
                </a:solidFill>
                <a:latin typeface="+mn-lt"/>
                <a:ea typeface="+mn-ea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15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21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22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23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30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31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35708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body"/>
          </p:nvPr>
        </p:nvSpPr>
        <p:spPr>
          <a:xfrm>
            <a:off x="663768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36" name="PlaceHolder 5"/>
          <p:cNvSpPr>
            <a:spLocks noGrp="1"/>
          </p:cNvSpPr>
          <p:nvPr>
            <p:ph type="body"/>
          </p:nvPr>
        </p:nvSpPr>
        <p:spPr>
          <a:xfrm>
            <a:off x="5036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37" name="PlaceHolder 6"/>
          <p:cNvSpPr>
            <a:spLocks noGrp="1"/>
          </p:cNvSpPr>
          <p:nvPr>
            <p:ph type="body"/>
          </p:nvPr>
        </p:nvSpPr>
        <p:spPr>
          <a:xfrm>
            <a:off x="35708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38" name="PlaceHolder 7"/>
          <p:cNvSpPr>
            <a:spLocks noGrp="1"/>
          </p:cNvSpPr>
          <p:nvPr>
            <p:ph type="body"/>
          </p:nvPr>
        </p:nvSpPr>
        <p:spPr>
          <a:xfrm>
            <a:off x="663768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52" name="PlaceHolder 2"/>
          <p:cNvSpPr>
            <a:spLocks noGrp="1"/>
          </p:cNvSpPr>
          <p:nvPr>
            <p:ph type="subTitle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57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62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63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6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67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74" name="PlaceHolder 3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77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78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79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35708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body"/>
          </p:nvPr>
        </p:nvSpPr>
        <p:spPr>
          <a:xfrm>
            <a:off x="663768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body"/>
          </p:nvPr>
        </p:nvSpPr>
        <p:spPr>
          <a:xfrm>
            <a:off x="5036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1" name="PlaceHolder 6"/>
          <p:cNvSpPr>
            <a:spLocks noGrp="1"/>
          </p:cNvSpPr>
          <p:nvPr>
            <p:ph type="body"/>
          </p:nvPr>
        </p:nvSpPr>
        <p:spPr>
          <a:xfrm>
            <a:off x="35708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2" name="PlaceHolder 7"/>
          <p:cNvSpPr>
            <a:spLocks noGrp="1"/>
          </p:cNvSpPr>
          <p:nvPr>
            <p:ph type="body"/>
          </p:nvPr>
        </p:nvSpPr>
        <p:spPr>
          <a:xfrm>
            <a:off x="663768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 type="body"/>
          </p:nvPr>
        </p:nvSpPr>
        <p:spPr>
          <a:xfrm>
            <a:off x="35708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83" name="PlaceHolder 4"/>
          <p:cNvSpPr>
            <a:spLocks noGrp="1"/>
          </p:cNvSpPr>
          <p:nvPr>
            <p:ph type="body"/>
          </p:nvPr>
        </p:nvSpPr>
        <p:spPr>
          <a:xfrm>
            <a:off x="663768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84" name="PlaceHolder 5"/>
          <p:cNvSpPr>
            <a:spLocks noGrp="1"/>
          </p:cNvSpPr>
          <p:nvPr>
            <p:ph type="body"/>
          </p:nvPr>
        </p:nvSpPr>
        <p:spPr>
          <a:xfrm>
            <a:off x="5036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85" name="PlaceHolder 6"/>
          <p:cNvSpPr>
            <a:spLocks noGrp="1"/>
          </p:cNvSpPr>
          <p:nvPr>
            <p:ph type="body"/>
          </p:nvPr>
        </p:nvSpPr>
        <p:spPr>
          <a:xfrm>
            <a:off x="35708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486" name="PlaceHolder 7"/>
          <p:cNvSpPr>
            <a:spLocks noGrp="1"/>
          </p:cNvSpPr>
          <p:nvPr>
            <p:ph type="body"/>
          </p:nvPr>
        </p:nvSpPr>
        <p:spPr>
          <a:xfrm>
            <a:off x="663768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00" name="PlaceHolder 2"/>
          <p:cNvSpPr>
            <a:spLocks noGrp="1"/>
          </p:cNvSpPr>
          <p:nvPr>
            <p:ph type="subTitle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05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10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11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14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15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17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1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19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21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22" name="PlaceHolder 3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24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25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26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27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 type="body"/>
          </p:nvPr>
        </p:nvSpPr>
        <p:spPr>
          <a:xfrm>
            <a:off x="35708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31" name="PlaceHolder 4"/>
          <p:cNvSpPr>
            <a:spLocks noGrp="1"/>
          </p:cNvSpPr>
          <p:nvPr>
            <p:ph type="body"/>
          </p:nvPr>
        </p:nvSpPr>
        <p:spPr>
          <a:xfrm>
            <a:off x="663768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32" name="PlaceHolder 5"/>
          <p:cNvSpPr>
            <a:spLocks noGrp="1"/>
          </p:cNvSpPr>
          <p:nvPr>
            <p:ph type="body"/>
          </p:nvPr>
        </p:nvSpPr>
        <p:spPr>
          <a:xfrm>
            <a:off x="5036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33" name="PlaceHolder 6"/>
          <p:cNvSpPr>
            <a:spLocks noGrp="1"/>
          </p:cNvSpPr>
          <p:nvPr>
            <p:ph type="body"/>
          </p:nvPr>
        </p:nvSpPr>
        <p:spPr>
          <a:xfrm>
            <a:off x="35708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34" name="PlaceHolder 7"/>
          <p:cNvSpPr>
            <a:spLocks noGrp="1"/>
          </p:cNvSpPr>
          <p:nvPr>
            <p:ph type="body"/>
          </p:nvPr>
        </p:nvSpPr>
        <p:spPr>
          <a:xfrm>
            <a:off x="663768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41" name="PlaceHolder 2"/>
          <p:cNvSpPr>
            <a:spLocks noGrp="1"/>
          </p:cNvSpPr>
          <p:nvPr>
            <p:ph type="subTitle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43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4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50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5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52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ubTitle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56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58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59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60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62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63" name="PlaceHolder 3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65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6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67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68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570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71" name="PlaceHolder 3"/>
          <p:cNvSpPr>
            <a:spLocks noGrp="1"/>
          </p:cNvSpPr>
          <p:nvPr>
            <p:ph type="body"/>
          </p:nvPr>
        </p:nvSpPr>
        <p:spPr>
          <a:xfrm>
            <a:off x="35708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72" name="PlaceHolder 4"/>
          <p:cNvSpPr>
            <a:spLocks noGrp="1"/>
          </p:cNvSpPr>
          <p:nvPr>
            <p:ph type="body"/>
          </p:nvPr>
        </p:nvSpPr>
        <p:spPr>
          <a:xfrm>
            <a:off x="663768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73" name="PlaceHolder 5"/>
          <p:cNvSpPr>
            <a:spLocks noGrp="1"/>
          </p:cNvSpPr>
          <p:nvPr>
            <p:ph type="body"/>
          </p:nvPr>
        </p:nvSpPr>
        <p:spPr>
          <a:xfrm>
            <a:off x="5036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74" name="PlaceHolder 6"/>
          <p:cNvSpPr>
            <a:spLocks noGrp="1"/>
          </p:cNvSpPr>
          <p:nvPr>
            <p:ph type="body"/>
          </p:nvPr>
        </p:nvSpPr>
        <p:spPr>
          <a:xfrm>
            <a:off x="35708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575" name="PlaceHolder 7"/>
          <p:cNvSpPr>
            <a:spLocks noGrp="1"/>
          </p:cNvSpPr>
          <p:nvPr>
            <p:ph type="body"/>
          </p:nvPr>
        </p:nvSpPr>
        <p:spPr>
          <a:xfrm>
            <a:off x="663768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subTitle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87" name="PlaceHolder 3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92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35708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663768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97" name="PlaceHolder 5"/>
          <p:cNvSpPr>
            <a:spLocks noGrp="1"/>
          </p:cNvSpPr>
          <p:nvPr>
            <p:ph type="body"/>
          </p:nvPr>
        </p:nvSpPr>
        <p:spPr>
          <a:xfrm>
            <a:off x="5036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98" name="PlaceHolder 6"/>
          <p:cNvSpPr>
            <a:spLocks noGrp="1"/>
          </p:cNvSpPr>
          <p:nvPr>
            <p:ph type="body"/>
          </p:nvPr>
        </p:nvSpPr>
        <p:spPr>
          <a:xfrm>
            <a:off x="35708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99" name="PlaceHolder 7"/>
          <p:cNvSpPr>
            <a:spLocks noGrp="1"/>
          </p:cNvSpPr>
          <p:nvPr>
            <p:ph type="body"/>
          </p:nvPr>
        </p:nvSpPr>
        <p:spPr>
          <a:xfrm>
            <a:off x="663768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subTitle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39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35708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63768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5036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45" name="PlaceHolder 6"/>
          <p:cNvSpPr>
            <a:spLocks noGrp="1"/>
          </p:cNvSpPr>
          <p:nvPr>
            <p:ph type="body"/>
          </p:nvPr>
        </p:nvSpPr>
        <p:spPr>
          <a:xfrm>
            <a:off x="35708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46" name="PlaceHolder 7"/>
          <p:cNvSpPr>
            <a:spLocks noGrp="1"/>
          </p:cNvSpPr>
          <p:nvPr>
            <p:ph type="body"/>
          </p:nvPr>
        </p:nvSpPr>
        <p:spPr>
          <a:xfrm>
            <a:off x="663768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subTitle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86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35708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63768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91" name="PlaceHolder 5"/>
          <p:cNvSpPr>
            <a:spLocks noGrp="1"/>
          </p:cNvSpPr>
          <p:nvPr>
            <p:ph type="body"/>
          </p:nvPr>
        </p:nvSpPr>
        <p:spPr>
          <a:xfrm>
            <a:off x="5036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92" name="PlaceHolder 6"/>
          <p:cNvSpPr>
            <a:spLocks noGrp="1"/>
          </p:cNvSpPr>
          <p:nvPr>
            <p:ph type="body"/>
          </p:nvPr>
        </p:nvSpPr>
        <p:spPr>
          <a:xfrm>
            <a:off x="35708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193" name="PlaceHolder 7"/>
          <p:cNvSpPr>
            <a:spLocks noGrp="1"/>
          </p:cNvSpPr>
          <p:nvPr>
            <p:ph type="body"/>
          </p:nvPr>
        </p:nvSpPr>
        <p:spPr>
          <a:xfrm>
            <a:off x="663768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subTitle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25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27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28" name="PlaceHolder 3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3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32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33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35708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663768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38" name="PlaceHolder 5"/>
          <p:cNvSpPr>
            <a:spLocks noGrp="1"/>
          </p:cNvSpPr>
          <p:nvPr>
            <p:ph type="body"/>
          </p:nvPr>
        </p:nvSpPr>
        <p:spPr>
          <a:xfrm>
            <a:off x="5036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39" name="PlaceHolder 6"/>
          <p:cNvSpPr>
            <a:spLocks noGrp="1"/>
          </p:cNvSpPr>
          <p:nvPr>
            <p:ph type="body"/>
          </p:nvPr>
        </p:nvSpPr>
        <p:spPr>
          <a:xfrm>
            <a:off x="35708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40" name="PlaceHolder 7"/>
          <p:cNvSpPr>
            <a:spLocks noGrp="1"/>
          </p:cNvSpPr>
          <p:nvPr>
            <p:ph type="body"/>
          </p:nvPr>
        </p:nvSpPr>
        <p:spPr>
          <a:xfrm>
            <a:off x="663768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subTitle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75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82" name="PlaceHolder 3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86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87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35708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 type="body"/>
          </p:nvPr>
        </p:nvSpPr>
        <p:spPr>
          <a:xfrm>
            <a:off x="663768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92" name="PlaceHolder 5"/>
          <p:cNvSpPr>
            <a:spLocks noGrp="1"/>
          </p:cNvSpPr>
          <p:nvPr>
            <p:ph type="body"/>
          </p:nvPr>
        </p:nvSpPr>
        <p:spPr>
          <a:xfrm>
            <a:off x="5036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93" name="PlaceHolder 6"/>
          <p:cNvSpPr>
            <a:spLocks noGrp="1"/>
          </p:cNvSpPr>
          <p:nvPr>
            <p:ph type="body"/>
          </p:nvPr>
        </p:nvSpPr>
        <p:spPr>
          <a:xfrm>
            <a:off x="35708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294" name="PlaceHolder 7"/>
          <p:cNvSpPr>
            <a:spLocks noGrp="1"/>
          </p:cNvSpPr>
          <p:nvPr>
            <p:ph type="body"/>
          </p:nvPr>
        </p:nvSpPr>
        <p:spPr>
          <a:xfrm>
            <a:off x="663768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10" name="PlaceHolder 2"/>
          <p:cNvSpPr>
            <a:spLocks noGrp="1"/>
          </p:cNvSpPr>
          <p:nvPr>
            <p:ph type="subTitle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12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24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25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29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37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 type="body"/>
          </p:nvPr>
        </p:nvSpPr>
        <p:spPr>
          <a:xfrm>
            <a:off x="35708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41" name="PlaceHolder 4"/>
          <p:cNvSpPr>
            <a:spLocks noGrp="1"/>
          </p:cNvSpPr>
          <p:nvPr>
            <p:ph type="body"/>
          </p:nvPr>
        </p:nvSpPr>
        <p:spPr>
          <a:xfrm>
            <a:off x="663768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42" name="PlaceHolder 5"/>
          <p:cNvSpPr>
            <a:spLocks noGrp="1"/>
          </p:cNvSpPr>
          <p:nvPr>
            <p:ph type="body"/>
          </p:nvPr>
        </p:nvSpPr>
        <p:spPr>
          <a:xfrm>
            <a:off x="5036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43" name="PlaceHolder 6"/>
          <p:cNvSpPr>
            <a:spLocks noGrp="1"/>
          </p:cNvSpPr>
          <p:nvPr>
            <p:ph type="body"/>
          </p:nvPr>
        </p:nvSpPr>
        <p:spPr>
          <a:xfrm>
            <a:off x="35708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44" name="PlaceHolder 7"/>
          <p:cNvSpPr>
            <a:spLocks noGrp="1"/>
          </p:cNvSpPr>
          <p:nvPr>
            <p:ph type="body"/>
          </p:nvPr>
        </p:nvSpPr>
        <p:spPr>
          <a:xfrm>
            <a:off x="663768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subTitle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subTitle"/>
          </p:nvPr>
        </p:nvSpPr>
        <p:spPr>
          <a:xfrm>
            <a:off x="504000" y="225720"/>
            <a:ext cx="9071640" cy="4388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body"/>
          </p:nvPr>
        </p:nvSpPr>
        <p:spPr>
          <a:xfrm>
            <a:off x="503640" y="3044160"/>
            <a:ext cx="907164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81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82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83" name="PlaceHolder 4"/>
          <p:cNvSpPr>
            <a:spLocks noGrp="1"/>
          </p:cNvSpPr>
          <p:nvPr>
            <p:ph type="body"/>
          </p:nvPr>
        </p:nvSpPr>
        <p:spPr>
          <a:xfrm>
            <a:off x="50364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84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92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 type="body"/>
          </p:nvPr>
        </p:nvSpPr>
        <p:spPr>
          <a:xfrm>
            <a:off x="35708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88" name="PlaceHolder 4"/>
          <p:cNvSpPr>
            <a:spLocks noGrp="1"/>
          </p:cNvSpPr>
          <p:nvPr>
            <p:ph type="body"/>
          </p:nvPr>
        </p:nvSpPr>
        <p:spPr>
          <a:xfrm>
            <a:off x="663768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89" name="PlaceHolder 5"/>
          <p:cNvSpPr>
            <a:spLocks noGrp="1"/>
          </p:cNvSpPr>
          <p:nvPr>
            <p:ph type="body"/>
          </p:nvPr>
        </p:nvSpPr>
        <p:spPr>
          <a:xfrm>
            <a:off x="5036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90" name="PlaceHolder 6"/>
          <p:cNvSpPr>
            <a:spLocks noGrp="1"/>
          </p:cNvSpPr>
          <p:nvPr>
            <p:ph type="body"/>
          </p:nvPr>
        </p:nvSpPr>
        <p:spPr>
          <a:xfrm>
            <a:off x="35708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  <p:sp>
        <p:nvSpPr>
          <p:cNvPr id="391" name="PlaceHolder 7"/>
          <p:cNvSpPr>
            <a:spLocks noGrp="1"/>
          </p:cNvSpPr>
          <p:nvPr>
            <p:ph type="body"/>
          </p:nvPr>
        </p:nvSpPr>
        <p:spPr>
          <a:xfrm>
            <a:off x="663768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04" name="PlaceHolder 2"/>
          <p:cNvSpPr>
            <a:spLocks noGrp="1"/>
          </p:cNvSpPr>
          <p:nvPr>
            <p:ph type="subTitle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24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4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1"/>
          <p:cNvGrpSpPr/>
          <p:nvPr/>
        </p:nvGrpSpPr>
        <p:grpSpPr>
          <a:xfrm>
            <a:off x="7353000" y="3219840"/>
            <a:ext cx="2723760" cy="2197800"/>
            <a:chOff x="7353000" y="3219840"/>
            <a:chExt cx="2723760" cy="2197800"/>
          </a:xfrm>
        </p:grpSpPr>
        <p:sp>
          <p:nvSpPr>
            <p:cNvPr id="1" name="Line 2"/>
            <p:cNvSpPr/>
            <p:nvPr/>
          </p:nvSpPr>
          <p:spPr>
            <a:xfrm flipH="1">
              <a:off x="9243000" y="3219840"/>
              <a:ext cx="833760" cy="6253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" name="Line 3"/>
            <p:cNvSpPr/>
            <p:nvPr/>
          </p:nvSpPr>
          <p:spPr>
            <a:xfrm flipH="1">
              <a:off x="7353000" y="3375000"/>
              <a:ext cx="2723760" cy="204264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" name="Line 4"/>
            <p:cNvSpPr/>
            <p:nvPr/>
          </p:nvSpPr>
          <p:spPr>
            <a:xfrm flipH="1">
              <a:off x="8344440" y="3440160"/>
              <a:ext cx="1732320" cy="129888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" name="Line 5"/>
            <p:cNvSpPr/>
            <p:nvPr/>
          </p:nvSpPr>
          <p:spPr>
            <a:xfrm flipH="1">
              <a:off x="8482320" y="3338640"/>
              <a:ext cx="1588680" cy="11919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" name="Line 6"/>
            <p:cNvSpPr/>
            <p:nvPr/>
          </p:nvSpPr>
          <p:spPr>
            <a:xfrm flipH="1">
              <a:off x="8916840" y="3716640"/>
              <a:ext cx="1154160" cy="8661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grpSp>
        <p:nvGrpSpPr>
          <p:cNvPr id="6" name="Group 7"/>
          <p:cNvGrpSpPr/>
          <p:nvPr/>
        </p:nvGrpSpPr>
        <p:grpSpPr>
          <a:xfrm>
            <a:off x="4778280" y="966960"/>
            <a:ext cx="5307840" cy="4128840"/>
            <a:chOff x="4778280" y="966960"/>
            <a:chExt cx="5307840" cy="4128840"/>
          </a:xfrm>
        </p:grpSpPr>
        <p:sp>
          <p:nvSpPr>
            <p:cNvPr id="7" name="Line 8"/>
            <p:cNvSpPr/>
            <p:nvPr/>
          </p:nvSpPr>
          <p:spPr>
            <a:xfrm flipH="1">
              <a:off x="6624000" y="966960"/>
              <a:ext cx="3455640" cy="2591640"/>
            </a:xfrm>
            <a:prstGeom prst="line">
              <a:avLst/>
            </a:prstGeom>
            <a:ln cap="rnd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8" name="Line 9"/>
            <p:cNvSpPr/>
            <p:nvPr/>
          </p:nvSpPr>
          <p:spPr>
            <a:xfrm flipH="1">
              <a:off x="4778280" y="1114920"/>
              <a:ext cx="5307840" cy="3980880"/>
            </a:xfrm>
            <a:prstGeom prst="line">
              <a:avLst/>
            </a:prstGeom>
            <a:ln cap="rnd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9" name="Line 10"/>
            <p:cNvSpPr/>
            <p:nvPr/>
          </p:nvSpPr>
          <p:spPr>
            <a:xfrm flipH="1">
              <a:off x="5760000" y="1214640"/>
              <a:ext cx="4312440" cy="3234240"/>
            </a:xfrm>
            <a:prstGeom prst="line">
              <a:avLst/>
            </a:prstGeom>
            <a:ln cap="rnd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0" name="Line 11"/>
            <p:cNvSpPr/>
            <p:nvPr/>
          </p:nvSpPr>
          <p:spPr>
            <a:xfrm flipH="1">
              <a:off x="5847120" y="1081080"/>
              <a:ext cx="4232520" cy="3174120"/>
            </a:xfrm>
            <a:prstGeom prst="line">
              <a:avLst/>
            </a:prstGeom>
            <a:ln cap="rnd" w="3168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1" name="Line 12"/>
            <p:cNvSpPr/>
            <p:nvPr/>
          </p:nvSpPr>
          <p:spPr>
            <a:xfrm flipH="1">
              <a:off x="6290640" y="1463400"/>
              <a:ext cx="3781800" cy="2836080"/>
            </a:xfrm>
            <a:prstGeom prst="line">
              <a:avLst/>
            </a:prstGeom>
            <a:ln cap="rnd" w="3168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12" name="PlaceHolder 13"/>
          <p:cNvSpPr>
            <a:spLocks noGrp="1"/>
          </p:cNvSpPr>
          <p:nvPr>
            <p:ph type="title"/>
          </p:nvPr>
        </p:nvSpPr>
        <p:spPr>
          <a:xfrm>
            <a:off x="587880" y="441000"/>
            <a:ext cx="6784200" cy="2582640"/>
          </a:xfrm>
          <a:prstGeom prst="rect">
            <a:avLst/>
          </a:prstGeom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0" lang="ru-RU" sz="4400" spc="-1" strike="noStrike" cap="all">
                <a:solidFill>
                  <a:srgbClr val="ffffff"/>
                </a:solidFill>
                <a:latin typeface="Century Gothic"/>
              </a:rPr>
              <a:t>Образец заголовка</a:t>
            </a:r>
            <a:endParaRPr b="0" lang="ru-RU" sz="44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3" name="PlaceHolder 14"/>
          <p:cNvSpPr>
            <a:spLocks noGrp="1"/>
          </p:cNvSpPr>
          <p:nvPr>
            <p:ph type="dt"/>
          </p:nvPr>
        </p:nvSpPr>
        <p:spPr>
          <a:xfrm>
            <a:off x="8190720" y="5103000"/>
            <a:ext cx="1323000" cy="30168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26DCA7DB-ADBE-4AC4-9432-CC828F1644C1}" type="datetime">
              <a:rPr b="0" lang="ru-RU" sz="1000" spc="-1" strike="noStrike">
                <a:solidFill>
                  <a:srgbClr val="0a304a"/>
                </a:solidFill>
                <a:latin typeface="Century Gothic"/>
              </a:rPr>
              <a:t>28.12.21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14" name="PlaceHolder 15"/>
          <p:cNvSpPr>
            <a:spLocks noGrp="1"/>
          </p:cNvSpPr>
          <p:nvPr>
            <p:ph type="ftr"/>
          </p:nvPr>
        </p:nvSpPr>
        <p:spPr>
          <a:xfrm>
            <a:off x="587880" y="5103000"/>
            <a:ext cx="6406200" cy="30168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5" name="PlaceHolder 16"/>
          <p:cNvSpPr>
            <a:spLocks noGrp="1"/>
          </p:cNvSpPr>
          <p:nvPr>
            <p:ph type="sldNum"/>
          </p:nvPr>
        </p:nvSpPr>
        <p:spPr>
          <a:xfrm>
            <a:off x="8570160" y="4611960"/>
            <a:ext cx="944280" cy="55368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6F09615F-7424-4DF5-99E0-6DC7345371AB}" type="slidenum">
              <a:rPr b="0" lang="ru-RU" sz="2800" spc="-1" strike="noStrike">
                <a:solidFill>
                  <a:srgbClr val="0a304a"/>
                </a:solidFill>
                <a:latin typeface="Century Gothic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  <p:sp>
        <p:nvSpPr>
          <p:cNvPr id="16" name="PlaceHolder 17"/>
          <p:cNvSpPr>
            <a:spLocks noGrp="1"/>
          </p:cNvSpPr>
          <p:nvPr>
            <p:ph type="body"/>
          </p:nvPr>
        </p:nvSpPr>
        <p:spPr>
          <a:xfrm>
            <a:off x="504000" y="132624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60" spc="-1" strike="noStrike">
                <a:solidFill>
                  <a:srgbClr val="0f496f"/>
                </a:solidFill>
                <a:latin typeface="Century Gothic"/>
              </a:rPr>
              <a:t>Для правки структуры щёлкните мышью</a:t>
            </a:r>
            <a:endParaRPr b="0" lang="ru-RU" sz="1660" spc="-1" strike="noStrike">
              <a:solidFill>
                <a:srgbClr val="0f496f"/>
              </a:solidFill>
              <a:latin typeface="Century Gothic"/>
            </a:endParaRPr>
          </a:p>
          <a:p>
            <a:pPr lvl="1" marL="864000" indent="-324000"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320" spc="-1" strike="noStrike">
                <a:solidFill>
                  <a:srgbClr val="0f496f"/>
                </a:solidFill>
                <a:latin typeface="Century Gothic"/>
              </a:rPr>
              <a:t>Второй уровень структуры</a:t>
            </a:r>
            <a:endParaRPr b="0" lang="ru-RU" sz="1320" spc="-1" strike="noStrike">
              <a:solidFill>
                <a:srgbClr val="0f496f"/>
              </a:solidFill>
              <a:latin typeface="Century Gothic"/>
            </a:endParaRPr>
          </a:p>
          <a:p>
            <a:pPr lvl="2" marL="1296000" indent="-288000">
              <a:spcBef>
                <a:spcPts val="7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60" spc="-1" strike="noStrike">
                <a:solidFill>
                  <a:srgbClr val="0f496f"/>
                </a:solidFill>
                <a:latin typeface="Century Gothic"/>
              </a:rPr>
              <a:t>Третий уровень структуры</a:t>
            </a:r>
            <a:endParaRPr b="0" lang="ru-RU" sz="1160" spc="-1" strike="noStrike">
              <a:solidFill>
                <a:srgbClr val="0f496f"/>
              </a:solidFill>
              <a:latin typeface="Century Gothic"/>
            </a:endParaRPr>
          </a:p>
          <a:p>
            <a:pPr lvl="3" marL="1728000" indent="-216000"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160" spc="-1" strike="noStrike">
                <a:solidFill>
                  <a:srgbClr val="0f496f"/>
                </a:solidFill>
                <a:latin typeface="Century Gothic"/>
              </a:rPr>
              <a:t>Четвёртый уровень структуры</a:t>
            </a:r>
            <a:endParaRPr b="0" lang="ru-RU" sz="1160" spc="-1" strike="noStrike">
              <a:solidFill>
                <a:srgbClr val="0f496f"/>
              </a:solidFill>
              <a:latin typeface="Century Gothic"/>
            </a:endParaRPr>
          </a:p>
          <a:p>
            <a:pPr lvl="4" marL="2160000" indent="-216000"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50" spc="-1" strike="noStrike">
                <a:solidFill>
                  <a:srgbClr val="0f496f"/>
                </a:solidFill>
                <a:latin typeface="Century Gothic"/>
              </a:rPr>
              <a:t>Пятый уровень структуры</a:t>
            </a:r>
            <a:endParaRPr b="0" lang="ru-RU" sz="1650" spc="-1" strike="noStrike">
              <a:solidFill>
                <a:srgbClr val="0f496f"/>
              </a:solidFill>
              <a:latin typeface="Century Gothic"/>
            </a:endParaRPr>
          </a:p>
          <a:p>
            <a:pPr lvl="5" marL="2592000" indent="-216000"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50" spc="-1" strike="noStrike">
                <a:solidFill>
                  <a:srgbClr val="0f496f"/>
                </a:solidFill>
                <a:latin typeface="Century Gothic"/>
              </a:rPr>
              <a:t>Шестой уровень структуры</a:t>
            </a:r>
            <a:endParaRPr b="0" lang="ru-RU" sz="1650" spc="-1" strike="noStrike">
              <a:solidFill>
                <a:srgbClr val="0f496f"/>
              </a:solidFill>
              <a:latin typeface="Century Gothic"/>
            </a:endParaRPr>
          </a:p>
          <a:p>
            <a:pPr lvl="6" marL="3024000" indent="-216000"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50" spc="-1" strike="noStrike">
                <a:solidFill>
                  <a:srgbClr val="0f496f"/>
                </a:solidFill>
                <a:latin typeface="Century Gothic"/>
              </a:rPr>
              <a:t>Седьмой уровень структуры</a:t>
            </a:r>
            <a:endParaRPr b="0" lang="ru-RU" sz="1650" spc="-1" strike="noStrike">
              <a:solidFill>
                <a:srgbClr val="0f496f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roup 1"/>
          <p:cNvGrpSpPr/>
          <p:nvPr/>
        </p:nvGrpSpPr>
        <p:grpSpPr>
          <a:xfrm>
            <a:off x="7353000" y="3219840"/>
            <a:ext cx="2723760" cy="2197800"/>
            <a:chOff x="7353000" y="3219840"/>
            <a:chExt cx="2723760" cy="2197800"/>
          </a:xfrm>
        </p:grpSpPr>
        <p:sp>
          <p:nvSpPr>
            <p:cNvPr id="440" name="Line 2"/>
            <p:cNvSpPr/>
            <p:nvPr/>
          </p:nvSpPr>
          <p:spPr>
            <a:xfrm flipH="1">
              <a:off x="9243000" y="3219840"/>
              <a:ext cx="833760" cy="6253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41" name="Line 3"/>
            <p:cNvSpPr/>
            <p:nvPr/>
          </p:nvSpPr>
          <p:spPr>
            <a:xfrm flipH="1">
              <a:off x="7353000" y="3375000"/>
              <a:ext cx="2723760" cy="204264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42" name="Line 4"/>
            <p:cNvSpPr/>
            <p:nvPr/>
          </p:nvSpPr>
          <p:spPr>
            <a:xfrm flipH="1">
              <a:off x="8344440" y="3440160"/>
              <a:ext cx="1732320" cy="129888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43" name="Line 5"/>
            <p:cNvSpPr/>
            <p:nvPr/>
          </p:nvSpPr>
          <p:spPr>
            <a:xfrm flipH="1">
              <a:off x="8482320" y="3338640"/>
              <a:ext cx="1588680" cy="11919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44" name="Line 6"/>
            <p:cNvSpPr/>
            <p:nvPr/>
          </p:nvSpPr>
          <p:spPr>
            <a:xfrm flipH="1">
              <a:off x="8916840" y="3716640"/>
              <a:ext cx="1154160" cy="8661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445" name="PlaceHolder 7"/>
          <p:cNvSpPr>
            <a:spLocks noGrp="1"/>
          </p:cNvSpPr>
          <p:nvPr>
            <p:ph type="title"/>
          </p:nvPr>
        </p:nvSpPr>
        <p:spPr>
          <a:xfrm>
            <a:off x="587880" y="3716640"/>
            <a:ext cx="7225560" cy="1259640"/>
          </a:xfrm>
          <a:prstGeom prst="rect">
            <a:avLst/>
          </a:prstGeom>
        </p:spPr>
        <p:txBody>
          <a:bodyPr anchor="ctr">
            <a:normAutofit/>
          </a:bodyPr>
          <a:p>
            <a:pPr>
              <a:lnSpc>
                <a:spcPct val="100000"/>
              </a:lnSpc>
            </a:pPr>
            <a:r>
              <a:rPr b="0" lang="ru-RU" sz="3200" spc="-1" strike="noStrike" cap="all">
                <a:solidFill>
                  <a:srgbClr val="ffffff"/>
                </a:solidFill>
                <a:latin typeface="Century Gothic"/>
              </a:rPr>
              <a:t>Образец заголовка</a:t>
            </a:r>
            <a:endParaRPr b="0" lang="ru-RU" sz="32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46" name="PlaceHolder 8"/>
          <p:cNvSpPr>
            <a:spLocks noGrp="1"/>
          </p:cNvSpPr>
          <p:nvPr>
            <p:ph type="body"/>
          </p:nvPr>
        </p:nvSpPr>
        <p:spPr>
          <a:xfrm>
            <a:off x="587880" y="441000"/>
            <a:ext cx="4353840" cy="3114720"/>
          </a:xfrm>
          <a:prstGeom prst="rect">
            <a:avLst/>
          </a:prstGeom>
        </p:spPr>
        <p:txBody>
          <a:bodyPr anchor="ctr">
            <a:normAutofit/>
          </a:bodyPr>
          <a:p>
            <a:pPr marL="2858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2000" spc="-1" strike="noStrike">
                <a:solidFill>
                  <a:srgbClr val="0f496f"/>
                </a:solidFill>
                <a:latin typeface="Century Gothic"/>
              </a:rPr>
              <a:t>Образец текста</a:t>
            </a:r>
            <a:endParaRPr b="0" lang="ru-RU" sz="2000" spc="-1" strike="noStrike">
              <a:solidFill>
                <a:srgbClr val="0f496f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800" spc="-1" strike="noStrike">
                <a:solidFill>
                  <a:srgbClr val="0f496f"/>
                </a:solidFill>
                <a:latin typeface="Century Gothic"/>
              </a:rPr>
              <a:t>Второй уровень</a:t>
            </a:r>
            <a:endParaRPr b="0" lang="ru-RU" sz="1800" spc="-1" strike="noStrike">
              <a:solidFill>
                <a:srgbClr val="0f496f"/>
              </a:solidFill>
              <a:latin typeface="Century Gothic"/>
            </a:endParaRPr>
          </a:p>
          <a:p>
            <a:pPr lvl="2" marL="1200240" indent="-28548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600" spc="-1" strike="noStrike">
                <a:solidFill>
                  <a:srgbClr val="0f496f"/>
                </a:solidFill>
                <a:latin typeface="Century Gothic"/>
              </a:rPr>
              <a:t>Третий уровень</a:t>
            </a:r>
            <a:endParaRPr b="0" lang="ru-RU" sz="1600" spc="-1" strike="noStrike">
              <a:solidFill>
                <a:srgbClr val="0f496f"/>
              </a:solidFill>
              <a:latin typeface="Century Gothic"/>
            </a:endParaRPr>
          </a:p>
          <a:p>
            <a:pPr lvl="3" marL="1542960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400" spc="-1" strike="noStrike">
                <a:solidFill>
                  <a:srgbClr val="0f496f"/>
                </a:solidFill>
                <a:latin typeface="Century Gothic"/>
              </a:rPr>
              <a:t>Четвертый уровень</a:t>
            </a:r>
            <a:endParaRPr b="0" lang="ru-RU" sz="1400" spc="-1" strike="noStrike">
              <a:solidFill>
                <a:srgbClr val="0f496f"/>
              </a:solidFill>
              <a:latin typeface="Century Gothic"/>
            </a:endParaRPr>
          </a:p>
          <a:p>
            <a:pPr lvl="4" marL="2000160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400" spc="-1" strike="noStrike">
                <a:solidFill>
                  <a:srgbClr val="0f496f"/>
                </a:solidFill>
                <a:latin typeface="Century Gothic"/>
              </a:rPr>
              <a:t>Пятый уровень</a:t>
            </a:r>
            <a:endParaRPr b="0" lang="ru-RU" sz="1400" spc="-1" strike="noStrike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447" name="PlaceHolder 9"/>
          <p:cNvSpPr>
            <a:spLocks noGrp="1"/>
          </p:cNvSpPr>
          <p:nvPr>
            <p:ph type="body"/>
          </p:nvPr>
        </p:nvSpPr>
        <p:spPr>
          <a:xfrm>
            <a:off x="5139360" y="441000"/>
            <a:ext cx="4352040" cy="3107520"/>
          </a:xfrm>
          <a:prstGeom prst="rect">
            <a:avLst/>
          </a:prstGeom>
        </p:spPr>
        <p:txBody>
          <a:bodyPr anchor="ctr">
            <a:normAutofit/>
          </a:bodyPr>
          <a:p>
            <a:pPr marL="2858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2000" spc="-1" strike="noStrike">
                <a:solidFill>
                  <a:srgbClr val="0f496f"/>
                </a:solidFill>
                <a:latin typeface="Century Gothic"/>
              </a:rPr>
              <a:t>Образец текста</a:t>
            </a:r>
            <a:endParaRPr b="0" lang="ru-RU" sz="2000" spc="-1" strike="noStrike">
              <a:solidFill>
                <a:srgbClr val="0f496f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800" spc="-1" strike="noStrike">
                <a:solidFill>
                  <a:srgbClr val="0f496f"/>
                </a:solidFill>
                <a:latin typeface="Century Gothic"/>
              </a:rPr>
              <a:t>Второй уровень</a:t>
            </a:r>
            <a:endParaRPr b="0" lang="ru-RU" sz="1800" spc="-1" strike="noStrike">
              <a:solidFill>
                <a:srgbClr val="0f496f"/>
              </a:solidFill>
              <a:latin typeface="Century Gothic"/>
            </a:endParaRPr>
          </a:p>
          <a:p>
            <a:pPr lvl="2" marL="1200240" indent="-28548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600" spc="-1" strike="noStrike">
                <a:solidFill>
                  <a:srgbClr val="0f496f"/>
                </a:solidFill>
                <a:latin typeface="Century Gothic"/>
              </a:rPr>
              <a:t>Третий уровень</a:t>
            </a:r>
            <a:endParaRPr b="0" lang="ru-RU" sz="1600" spc="-1" strike="noStrike">
              <a:solidFill>
                <a:srgbClr val="0f496f"/>
              </a:solidFill>
              <a:latin typeface="Century Gothic"/>
            </a:endParaRPr>
          </a:p>
          <a:p>
            <a:pPr lvl="3" marL="1542960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400" spc="-1" strike="noStrike">
                <a:solidFill>
                  <a:srgbClr val="0f496f"/>
                </a:solidFill>
                <a:latin typeface="Century Gothic"/>
              </a:rPr>
              <a:t>Четвертый уровень</a:t>
            </a:r>
            <a:endParaRPr b="0" lang="ru-RU" sz="1400" spc="-1" strike="noStrike">
              <a:solidFill>
                <a:srgbClr val="0f496f"/>
              </a:solidFill>
              <a:latin typeface="Century Gothic"/>
            </a:endParaRPr>
          </a:p>
          <a:p>
            <a:pPr lvl="4" marL="2000160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400" spc="-1" strike="noStrike">
                <a:solidFill>
                  <a:srgbClr val="0f496f"/>
                </a:solidFill>
                <a:latin typeface="Century Gothic"/>
              </a:rPr>
              <a:t>Пятый уровень</a:t>
            </a:r>
            <a:endParaRPr b="0" lang="ru-RU" sz="1400" spc="-1" strike="noStrike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448" name="PlaceHolder 10"/>
          <p:cNvSpPr>
            <a:spLocks noGrp="1"/>
          </p:cNvSpPr>
          <p:nvPr>
            <p:ph type="dt"/>
          </p:nvPr>
        </p:nvSpPr>
        <p:spPr>
          <a:xfrm>
            <a:off x="8190720" y="5103000"/>
            <a:ext cx="1323000" cy="30168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53E262B8-7CB1-41BB-9757-8053E49C3ED0}" type="datetime">
              <a:rPr b="0" lang="ru-RU" sz="1000" spc="-1" strike="noStrike">
                <a:solidFill>
                  <a:srgbClr val="0a304a"/>
                </a:solidFill>
                <a:latin typeface="Century Gothic"/>
              </a:rPr>
              <a:t>28.12.21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449" name="PlaceHolder 11"/>
          <p:cNvSpPr>
            <a:spLocks noGrp="1"/>
          </p:cNvSpPr>
          <p:nvPr>
            <p:ph type="ftr"/>
          </p:nvPr>
        </p:nvSpPr>
        <p:spPr>
          <a:xfrm>
            <a:off x="587880" y="5103000"/>
            <a:ext cx="6406200" cy="30168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50" name="PlaceHolder 12"/>
          <p:cNvSpPr>
            <a:spLocks noGrp="1"/>
          </p:cNvSpPr>
          <p:nvPr>
            <p:ph type="sldNum"/>
          </p:nvPr>
        </p:nvSpPr>
        <p:spPr>
          <a:xfrm>
            <a:off x="8570160" y="4611960"/>
            <a:ext cx="944280" cy="55368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A975E1E-1C77-47A7-9D7C-60D98D6EB2D9}" type="slidenum">
              <a:rPr b="0" lang="ru-RU" sz="2800" spc="-1" strike="noStrike">
                <a:solidFill>
                  <a:srgbClr val="0a304a"/>
                </a:solidFill>
                <a:latin typeface="Century Gothic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7" name="Group 1"/>
          <p:cNvGrpSpPr/>
          <p:nvPr/>
        </p:nvGrpSpPr>
        <p:grpSpPr>
          <a:xfrm>
            <a:off x="7353000" y="3219840"/>
            <a:ext cx="2723760" cy="2197800"/>
            <a:chOff x="7353000" y="3219840"/>
            <a:chExt cx="2723760" cy="2197800"/>
          </a:xfrm>
        </p:grpSpPr>
        <p:sp>
          <p:nvSpPr>
            <p:cNvPr id="488" name="Line 2"/>
            <p:cNvSpPr/>
            <p:nvPr/>
          </p:nvSpPr>
          <p:spPr>
            <a:xfrm flipH="1">
              <a:off x="9243000" y="3219840"/>
              <a:ext cx="833760" cy="6253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89" name="Line 3"/>
            <p:cNvSpPr/>
            <p:nvPr/>
          </p:nvSpPr>
          <p:spPr>
            <a:xfrm flipH="1">
              <a:off x="7353000" y="3375000"/>
              <a:ext cx="2723760" cy="204264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90" name="Line 4"/>
            <p:cNvSpPr/>
            <p:nvPr/>
          </p:nvSpPr>
          <p:spPr>
            <a:xfrm flipH="1">
              <a:off x="8344440" y="3440160"/>
              <a:ext cx="1732320" cy="129888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91" name="Line 5"/>
            <p:cNvSpPr/>
            <p:nvPr/>
          </p:nvSpPr>
          <p:spPr>
            <a:xfrm flipH="1">
              <a:off x="8482320" y="3338640"/>
              <a:ext cx="1588680" cy="11919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492" name="Line 6"/>
            <p:cNvSpPr/>
            <p:nvPr/>
          </p:nvSpPr>
          <p:spPr>
            <a:xfrm flipH="1">
              <a:off x="8916840" y="3716640"/>
              <a:ext cx="1154160" cy="8661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493" name="PlaceHolder 7"/>
          <p:cNvSpPr>
            <a:spLocks noGrp="1"/>
          </p:cNvSpPr>
          <p:nvPr>
            <p:ph type="title"/>
          </p:nvPr>
        </p:nvSpPr>
        <p:spPr>
          <a:xfrm>
            <a:off x="4955760" y="1197000"/>
            <a:ext cx="3927600" cy="944640"/>
          </a:xfrm>
          <a:prstGeom prst="rect">
            <a:avLst/>
          </a:prstGeom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0" lang="ru-RU" sz="2400" spc="-1" strike="noStrike" cap="all">
                <a:solidFill>
                  <a:srgbClr val="ffffff"/>
                </a:solidFill>
                <a:latin typeface="Century Gothic"/>
              </a:rPr>
              <a:t>Образец заголовка</a:t>
            </a:r>
            <a:endParaRPr b="0" lang="ru-RU" sz="24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494" name="PlaceHolder 8"/>
          <p:cNvSpPr>
            <a:spLocks noGrp="1"/>
          </p:cNvSpPr>
          <p:nvPr>
            <p:ph type="body"/>
          </p:nvPr>
        </p:nvSpPr>
        <p:spPr>
          <a:xfrm>
            <a:off x="839880" y="755640"/>
            <a:ext cx="3616560" cy="3968640"/>
          </a:xfrm>
          <a:prstGeom prst="rect">
            <a:avLst/>
          </a:prstGeom>
        </p:spPr>
        <p:txBody>
          <a:bodyPr lIns="90000" rIns="90000" tIns="45000" bIns="45000">
            <a:norm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ffffff"/>
                </a:solidFill>
                <a:latin typeface="Century Gothic"/>
              </a:rPr>
              <a:t>Вставка рисунка</a:t>
            </a:r>
            <a:endParaRPr b="0" lang="ru-RU" sz="1600" spc="-1" strike="noStrike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495" name="PlaceHolder 9"/>
          <p:cNvSpPr>
            <a:spLocks noGrp="1"/>
          </p:cNvSpPr>
          <p:nvPr>
            <p:ph type="body"/>
          </p:nvPr>
        </p:nvSpPr>
        <p:spPr>
          <a:xfrm>
            <a:off x="4956120" y="2268000"/>
            <a:ext cx="3928680" cy="1721880"/>
          </a:xfrm>
          <a:prstGeom prst="rect">
            <a:avLst/>
          </a:prstGeom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tabLst>
                <a:tab algn="l" pos="0"/>
              </a:tabLst>
            </a:pPr>
            <a:r>
              <a:rPr b="0" lang="ru-RU" sz="1800" spc="-1" strike="noStrike">
                <a:solidFill>
                  <a:srgbClr val="0f496f"/>
                </a:solidFill>
                <a:latin typeface="Century Gothic"/>
              </a:rPr>
              <a:t>Образец текста</a:t>
            </a:r>
            <a:endParaRPr b="0" lang="ru-RU" sz="1800" spc="-1" strike="noStrike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496" name="PlaceHolder 10"/>
          <p:cNvSpPr>
            <a:spLocks noGrp="1"/>
          </p:cNvSpPr>
          <p:nvPr>
            <p:ph type="dt"/>
          </p:nvPr>
        </p:nvSpPr>
        <p:spPr>
          <a:xfrm>
            <a:off x="8190720" y="5103000"/>
            <a:ext cx="1323000" cy="30168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A2804BDD-BE5D-4AB3-B5EF-EA069B642FCA}" type="datetime">
              <a:rPr b="0" lang="ru-RU" sz="1000" spc="-1" strike="noStrike">
                <a:solidFill>
                  <a:srgbClr val="0a304a"/>
                </a:solidFill>
                <a:latin typeface="Century Gothic"/>
              </a:rPr>
              <a:t>28.12.21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497" name="PlaceHolder 11"/>
          <p:cNvSpPr>
            <a:spLocks noGrp="1"/>
          </p:cNvSpPr>
          <p:nvPr>
            <p:ph type="ftr"/>
          </p:nvPr>
        </p:nvSpPr>
        <p:spPr>
          <a:xfrm>
            <a:off x="587880" y="5103000"/>
            <a:ext cx="6406200" cy="30168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98" name="PlaceHolder 12"/>
          <p:cNvSpPr>
            <a:spLocks noGrp="1"/>
          </p:cNvSpPr>
          <p:nvPr>
            <p:ph type="sldNum"/>
          </p:nvPr>
        </p:nvSpPr>
        <p:spPr>
          <a:xfrm>
            <a:off x="8570160" y="4611960"/>
            <a:ext cx="944280" cy="55368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9C04C8B-B9DD-45F2-9A6B-79AB2C5B4BEE}" type="slidenum">
              <a:rPr b="0" lang="ru-RU" sz="2800" spc="-1" strike="noStrike">
                <a:solidFill>
                  <a:srgbClr val="0a304a"/>
                </a:solidFill>
                <a:latin typeface="Century Gothic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PlaceHolder 1"/>
          <p:cNvSpPr>
            <a:spLocks noGrp="1"/>
          </p:cNvSpPr>
          <p:nvPr>
            <p:ph type="title"/>
          </p:nvPr>
        </p:nvSpPr>
        <p:spPr>
          <a:xfrm>
            <a:off x="504000" y="22572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ru-RU" sz="2820" spc="-1" strike="noStrike">
                <a:latin typeface="Arial"/>
              </a:rPr>
              <a:t>Для правки текста заглавия щёлкните мышью</a:t>
            </a:r>
            <a:endParaRPr b="0" lang="ru-RU" sz="2820" spc="-1" strike="noStrike">
              <a:latin typeface="Arial"/>
            </a:endParaRPr>
          </a:p>
        </p:txBody>
      </p:sp>
      <p:sp>
        <p:nvSpPr>
          <p:cNvPr id="536" name="PlaceHolder 2"/>
          <p:cNvSpPr>
            <a:spLocks noGrp="1"/>
          </p:cNvSpPr>
          <p:nvPr>
            <p:ph type="body"/>
          </p:nvPr>
        </p:nvSpPr>
        <p:spPr>
          <a:xfrm>
            <a:off x="503640" y="1326600"/>
            <a:ext cx="9071640" cy="3288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Для правки структуры щёлкните мышью</a:t>
            </a:r>
            <a:endParaRPr b="0" lang="ru-RU" sz="2400" spc="-1" strike="noStrike">
              <a:latin typeface="Arial"/>
            </a:endParaRPr>
          </a:p>
          <a:p>
            <a:pPr lvl="1" marL="864000" indent="-324000">
              <a:spcBef>
                <a:spcPts val="84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100" spc="-1" strike="noStrike">
                <a:latin typeface="Arial"/>
              </a:rPr>
              <a:t>Второй уровень структуры</a:t>
            </a:r>
            <a:endParaRPr b="0" lang="ru-RU" sz="2100" spc="-1" strike="noStrike"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500" spc="-1" strike="noStrike">
                <a:latin typeface="Arial"/>
              </a:rPr>
              <a:t>Четвёртый уровень структуры</a:t>
            </a:r>
            <a:endParaRPr b="0" lang="ru-RU" sz="1500" spc="-1" strike="noStrike"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latin typeface="Arial"/>
              </a:rPr>
              <a:t>Пятый уровень структуры</a:t>
            </a:r>
            <a:endParaRPr b="0" lang="ru-RU" sz="1500" spc="-1" strike="noStrike"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latin typeface="Arial"/>
              </a:rPr>
              <a:t>Шестой уровень структуры</a:t>
            </a:r>
            <a:endParaRPr b="0" lang="ru-RU" sz="1500" spc="-1" strike="noStrike"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latin typeface="Arial"/>
              </a:rPr>
              <a:t>Седьмой уровень структуры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537" name="PlaceHolder 3"/>
          <p:cNvSpPr>
            <a:spLocks noGrp="1"/>
          </p:cNvSpPr>
          <p:nvPr>
            <p:ph type="dt"/>
          </p:nvPr>
        </p:nvSpPr>
        <p:spPr>
          <a:xfrm>
            <a:off x="504000" y="516492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538" name="PlaceHolder 4"/>
          <p:cNvSpPr>
            <a:spLocks noGrp="1"/>
          </p:cNvSpPr>
          <p:nvPr>
            <p:ph type="ftr"/>
          </p:nvPr>
        </p:nvSpPr>
        <p:spPr>
          <a:xfrm>
            <a:off x="3447000" y="5164920"/>
            <a:ext cx="319500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539" name="PlaceHolder 5"/>
          <p:cNvSpPr>
            <a:spLocks noGrp="1"/>
          </p:cNvSpPr>
          <p:nvPr>
            <p:ph type="sldNum"/>
          </p:nvPr>
        </p:nvSpPr>
        <p:spPr>
          <a:xfrm>
            <a:off x="7227000" y="5164920"/>
            <a:ext cx="2348280" cy="390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1DEE1A6B-31ED-4398-BFB4-E545168E9970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1"/>
          <p:cNvGrpSpPr/>
          <p:nvPr/>
        </p:nvGrpSpPr>
        <p:grpSpPr>
          <a:xfrm>
            <a:off x="7353000" y="3219840"/>
            <a:ext cx="2723760" cy="2197800"/>
            <a:chOff x="7353000" y="3219840"/>
            <a:chExt cx="2723760" cy="2197800"/>
          </a:xfrm>
        </p:grpSpPr>
        <p:sp>
          <p:nvSpPr>
            <p:cNvPr id="54" name="Line 2"/>
            <p:cNvSpPr/>
            <p:nvPr/>
          </p:nvSpPr>
          <p:spPr>
            <a:xfrm flipH="1">
              <a:off x="9243000" y="3219840"/>
              <a:ext cx="833760" cy="6253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5" name="Line 3"/>
            <p:cNvSpPr/>
            <p:nvPr/>
          </p:nvSpPr>
          <p:spPr>
            <a:xfrm flipH="1">
              <a:off x="7353000" y="3375000"/>
              <a:ext cx="2723760" cy="204264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6" name="Line 4"/>
            <p:cNvSpPr/>
            <p:nvPr/>
          </p:nvSpPr>
          <p:spPr>
            <a:xfrm flipH="1">
              <a:off x="8344440" y="3440160"/>
              <a:ext cx="1732320" cy="129888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7" name="Line 5"/>
            <p:cNvSpPr/>
            <p:nvPr/>
          </p:nvSpPr>
          <p:spPr>
            <a:xfrm flipH="1">
              <a:off x="8482320" y="3338640"/>
              <a:ext cx="1588680" cy="11919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58" name="Line 6"/>
            <p:cNvSpPr/>
            <p:nvPr/>
          </p:nvSpPr>
          <p:spPr>
            <a:xfrm flipH="1">
              <a:off x="8916840" y="3716640"/>
              <a:ext cx="1154160" cy="8661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59" name="PlaceHolder 7"/>
          <p:cNvSpPr>
            <a:spLocks noGrp="1"/>
          </p:cNvSpPr>
          <p:nvPr>
            <p:ph type="dt"/>
          </p:nvPr>
        </p:nvSpPr>
        <p:spPr>
          <a:xfrm>
            <a:off x="8190720" y="5103000"/>
            <a:ext cx="1323000" cy="30168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5513C288-9927-45A4-81E9-A43A6BFA6ACB}" type="datetime">
              <a:rPr b="0" lang="ru-RU" sz="1000" spc="-1" strike="noStrike">
                <a:solidFill>
                  <a:srgbClr val="0a304a"/>
                </a:solidFill>
                <a:latin typeface="Century Gothic"/>
              </a:rPr>
              <a:t>28.12.21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60" name="PlaceHolder 8"/>
          <p:cNvSpPr>
            <a:spLocks noGrp="1"/>
          </p:cNvSpPr>
          <p:nvPr>
            <p:ph type="ftr"/>
          </p:nvPr>
        </p:nvSpPr>
        <p:spPr>
          <a:xfrm>
            <a:off x="587880" y="5103000"/>
            <a:ext cx="6406200" cy="30168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61" name="PlaceHolder 9"/>
          <p:cNvSpPr>
            <a:spLocks noGrp="1"/>
          </p:cNvSpPr>
          <p:nvPr>
            <p:ph type="sldNum"/>
          </p:nvPr>
        </p:nvSpPr>
        <p:spPr>
          <a:xfrm>
            <a:off x="8570160" y="4611960"/>
            <a:ext cx="944280" cy="55368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8E78733-655B-4E8B-9356-4566678FFDAD}" type="slidenum">
              <a:rPr b="0" lang="ru-RU" sz="2800" spc="-1" strike="noStrike">
                <a:solidFill>
                  <a:srgbClr val="0a304a"/>
                </a:solidFill>
                <a:latin typeface="Century Gothic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  <p:sp>
        <p:nvSpPr>
          <p:cNvPr id="62" name="PlaceHolder 10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490" spc="-1" strike="noStrike">
                <a:solidFill>
                  <a:srgbClr val="ffffff"/>
                </a:solidFill>
                <a:latin typeface="Century Gothic"/>
              </a:rPr>
              <a:t>Для правки текста заглавия щёлкните мышью</a:t>
            </a:r>
            <a:endParaRPr b="0" lang="ru-RU" sz="149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63" name="PlaceHolder 11"/>
          <p:cNvSpPr>
            <a:spLocks noGrp="1"/>
          </p:cNvSpPr>
          <p:nvPr>
            <p:ph type="body"/>
          </p:nvPr>
        </p:nvSpPr>
        <p:spPr>
          <a:xfrm>
            <a:off x="504000" y="132624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60" spc="-1" strike="noStrike">
                <a:solidFill>
                  <a:srgbClr val="0f496f"/>
                </a:solidFill>
                <a:latin typeface="Century Gothic"/>
              </a:rPr>
              <a:t>Для правки структуры щёлкните мышью</a:t>
            </a:r>
            <a:endParaRPr b="0" lang="ru-RU" sz="1660" spc="-1" strike="noStrike">
              <a:solidFill>
                <a:srgbClr val="0f496f"/>
              </a:solidFill>
              <a:latin typeface="Century Gothic"/>
            </a:endParaRPr>
          </a:p>
          <a:p>
            <a:pPr lvl="1" marL="864000" indent="-324000"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320" spc="-1" strike="noStrike">
                <a:solidFill>
                  <a:srgbClr val="0f496f"/>
                </a:solidFill>
                <a:latin typeface="Century Gothic"/>
              </a:rPr>
              <a:t>Второй уровень структуры</a:t>
            </a:r>
            <a:endParaRPr b="0" lang="ru-RU" sz="1320" spc="-1" strike="noStrike">
              <a:solidFill>
                <a:srgbClr val="0f496f"/>
              </a:solidFill>
              <a:latin typeface="Century Gothic"/>
            </a:endParaRPr>
          </a:p>
          <a:p>
            <a:pPr lvl="2" marL="1296000" indent="-288000">
              <a:spcBef>
                <a:spcPts val="7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60" spc="-1" strike="noStrike">
                <a:solidFill>
                  <a:srgbClr val="0f496f"/>
                </a:solidFill>
                <a:latin typeface="Century Gothic"/>
              </a:rPr>
              <a:t>Третий уровень структуры</a:t>
            </a:r>
            <a:endParaRPr b="0" lang="ru-RU" sz="1160" spc="-1" strike="noStrike">
              <a:solidFill>
                <a:srgbClr val="0f496f"/>
              </a:solidFill>
              <a:latin typeface="Century Gothic"/>
            </a:endParaRPr>
          </a:p>
          <a:p>
            <a:pPr lvl="3" marL="1728000" indent="-216000"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160" spc="-1" strike="noStrike">
                <a:solidFill>
                  <a:srgbClr val="0f496f"/>
                </a:solidFill>
                <a:latin typeface="Century Gothic"/>
              </a:rPr>
              <a:t>Четвёртый уровень структуры</a:t>
            </a:r>
            <a:endParaRPr b="0" lang="ru-RU" sz="1160" spc="-1" strike="noStrike">
              <a:solidFill>
                <a:srgbClr val="0f496f"/>
              </a:solidFill>
              <a:latin typeface="Century Gothic"/>
            </a:endParaRPr>
          </a:p>
          <a:p>
            <a:pPr lvl="4" marL="2160000" indent="-216000"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50" spc="-1" strike="noStrike">
                <a:solidFill>
                  <a:srgbClr val="0f496f"/>
                </a:solidFill>
                <a:latin typeface="Century Gothic"/>
              </a:rPr>
              <a:t>Пятый уровень структуры</a:t>
            </a:r>
            <a:endParaRPr b="0" lang="ru-RU" sz="1650" spc="-1" strike="noStrike">
              <a:solidFill>
                <a:srgbClr val="0f496f"/>
              </a:solidFill>
              <a:latin typeface="Century Gothic"/>
            </a:endParaRPr>
          </a:p>
          <a:p>
            <a:pPr lvl="5" marL="2592000" indent="-216000"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50" spc="-1" strike="noStrike">
                <a:solidFill>
                  <a:srgbClr val="0f496f"/>
                </a:solidFill>
                <a:latin typeface="Century Gothic"/>
              </a:rPr>
              <a:t>Шестой уровень структуры</a:t>
            </a:r>
            <a:endParaRPr b="0" lang="ru-RU" sz="1650" spc="-1" strike="noStrike">
              <a:solidFill>
                <a:srgbClr val="0f496f"/>
              </a:solidFill>
              <a:latin typeface="Century Gothic"/>
            </a:endParaRPr>
          </a:p>
          <a:p>
            <a:pPr lvl="6" marL="3024000" indent="-216000"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50" spc="-1" strike="noStrike">
                <a:solidFill>
                  <a:srgbClr val="0f496f"/>
                </a:solidFill>
                <a:latin typeface="Century Gothic"/>
              </a:rPr>
              <a:t>Седьмой уровень структуры</a:t>
            </a:r>
            <a:endParaRPr b="0" lang="ru-RU" sz="1650" spc="-1" strike="noStrike">
              <a:solidFill>
                <a:srgbClr val="0f496f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1"/>
          <p:cNvGrpSpPr/>
          <p:nvPr/>
        </p:nvGrpSpPr>
        <p:grpSpPr>
          <a:xfrm>
            <a:off x="7353000" y="3219840"/>
            <a:ext cx="2723760" cy="2197800"/>
            <a:chOff x="7353000" y="3219840"/>
            <a:chExt cx="2723760" cy="2197800"/>
          </a:xfrm>
        </p:grpSpPr>
        <p:sp>
          <p:nvSpPr>
            <p:cNvPr id="101" name="Line 2"/>
            <p:cNvSpPr/>
            <p:nvPr/>
          </p:nvSpPr>
          <p:spPr>
            <a:xfrm flipH="1">
              <a:off x="9243000" y="3219840"/>
              <a:ext cx="833760" cy="6253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02" name="Line 3"/>
            <p:cNvSpPr/>
            <p:nvPr/>
          </p:nvSpPr>
          <p:spPr>
            <a:xfrm flipH="1">
              <a:off x="7353000" y="3375000"/>
              <a:ext cx="2723760" cy="204264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03" name="Line 4"/>
            <p:cNvSpPr/>
            <p:nvPr/>
          </p:nvSpPr>
          <p:spPr>
            <a:xfrm flipH="1">
              <a:off x="8344440" y="3440160"/>
              <a:ext cx="1732320" cy="129888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04" name="Line 5"/>
            <p:cNvSpPr/>
            <p:nvPr/>
          </p:nvSpPr>
          <p:spPr>
            <a:xfrm flipH="1">
              <a:off x="8482320" y="3338640"/>
              <a:ext cx="1588680" cy="11919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05" name="Line 6"/>
            <p:cNvSpPr/>
            <p:nvPr/>
          </p:nvSpPr>
          <p:spPr>
            <a:xfrm flipH="1">
              <a:off x="8916840" y="3716640"/>
              <a:ext cx="1154160" cy="8661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106" name="PlaceHolder 7"/>
          <p:cNvSpPr>
            <a:spLocks noGrp="1"/>
          </p:cNvSpPr>
          <p:nvPr>
            <p:ph type="title"/>
          </p:nvPr>
        </p:nvSpPr>
        <p:spPr>
          <a:xfrm>
            <a:off x="587880" y="2835000"/>
            <a:ext cx="7035480" cy="1402920"/>
          </a:xfrm>
          <a:prstGeom prst="rect">
            <a:avLst/>
          </a:prstGeom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0" lang="ru-RU" sz="2800" spc="-1" strike="noStrike" cap="all">
                <a:solidFill>
                  <a:srgbClr val="ffffff"/>
                </a:solidFill>
                <a:latin typeface="Century Gothic"/>
              </a:rPr>
              <a:t>Образец заголовка</a:t>
            </a:r>
            <a:endParaRPr b="0" lang="ru-RU" sz="28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07" name="PlaceHolder 8"/>
          <p:cNvSpPr>
            <a:spLocks noGrp="1"/>
          </p:cNvSpPr>
          <p:nvPr>
            <p:ph type="body"/>
          </p:nvPr>
        </p:nvSpPr>
        <p:spPr>
          <a:xfrm>
            <a:off x="587880" y="4243680"/>
            <a:ext cx="7036560" cy="732960"/>
          </a:xfrm>
          <a:prstGeom prst="rect">
            <a:avLst/>
          </a:prstGeom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tabLst>
                <a:tab algn="l" pos="0"/>
              </a:tabLst>
            </a:pPr>
            <a:r>
              <a:rPr b="0" lang="ru-RU" sz="1800" spc="-1" strike="noStrike">
                <a:solidFill>
                  <a:srgbClr val="0f496f"/>
                </a:solidFill>
                <a:latin typeface="Century Gothic"/>
              </a:rPr>
              <a:t>Образец текста</a:t>
            </a:r>
            <a:endParaRPr b="0" lang="ru-RU" sz="1800" spc="-1" strike="noStrike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108" name="PlaceHolder 9"/>
          <p:cNvSpPr>
            <a:spLocks noGrp="1"/>
          </p:cNvSpPr>
          <p:nvPr>
            <p:ph type="dt"/>
          </p:nvPr>
        </p:nvSpPr>
        <p:spPr>
          <a:xfrm>
            <a:off x="8190720" y="5103000"/>
            <a:ext cx="1323000" cy="30168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DAF468D3-25BD-4566-A1DF-1366EE2E3D07}" type="datetime">
              <a:rPr b="0" lang="ru-RU" sz="1000" spc="-1" strike="noStrike">
                <a:solidFill>
                  <a:srgbClr val="0a304a"/>
                </a:solidFill>
                <a:latin typeface="Century Gothic"/>
              </a:rPr>
              <a:t>28.12.21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109" name="PlaceHolder 10"/>
          <p:cNvSpPr>
            <a:spLocks noGrp="1"/>
          </p:cNvSpPr>
          <p:nvPr>
            <p:ph type="ftr"/>
          </p:nvPr>
        </p:nvSpPr>
        <p:spPr>
          <a:xfrm>
            <a:off x="587880" y="5103000"/>
            <a:ext cx="6406200" cy="30168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10" name="PlaceHolder 11"/>
          <p:cNvSpPr>
            <a:spLocks noGrp="1"/>
          </p:cNvSpPr>
          <p:nvPr>
            <p:ph type="sldNum"/>
          </p:nvPr>
        </p:nvSpPr>
        <p:spPr>
          <a:xfrm>
            <a:off x="8570160" y="4611960"/>
            <a:ext cx="944280" cy="55368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59DE25F-3CDF-4D15-9637-B2B5B161DB26}" type="slidenum">
              <a:rPr b="0" lang="ru-RU" sz="2800" spc="-1" strike="noStrike">
                <a:solidFill>
                  <a:srgbClr val="0a304a"/>
                </a:solidFill>
                <a:latin typeface="Century Gothic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"/>
          <p:cNvGrpSpPr/>
          <p:nvPr/>
        </p:nvGrpSpPr>
        <p:grpSpPr>
          <a:xfrm>
            <a:off x="7353000" y="3219840"/>
            <a:ext cx="2723760" cy="2197800"/>
            <a:chOff x="7353000" y="3219840"/>
            <a:chExt cx="2723760" cy="2197800"/>
          </a:xfrm>
        </p:grpSpPr>
        <p:sp>
          <p:nvSpPr>
            <p:cNvPr id="148" name="Line 2"/>
            <p:cNvSpPr/>
            <p:nvPr/>
          </p:nvSpPr>
          <p:spPr>
            <a:xfrm flipH="1">
              <a:off x="9243000" y="3219840"/>
              <a:ext cx="833760" cy="6253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49" name="Line 3"/>
            <p:cNvSpPr/>
            <p:nvPr/>
          </p:nvSpPr>
          <p:spPr>
            <a:xfrm flipH="1">
              <a:off x="7353000" y="3375000"/>
              <a:ext cx="2723760" cy="204264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0" name="Line 4"/>
            <p:cNvSpPr/>
            <p:nvPr/>
          </p:nvSpPr>
          <p:spPr>
            <a:xfrm flipH="1">
              <a:off x="8344440" y="3440160"/>
              <a:ext cx="1732320" cy="129888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1" name="Line 5"/>
            <p:cNvSpPr/>
            <p:nvPr/>
          </p:nvSpPr>
          <p:spPr>
            <a:xfrm flipH="1">
              <a:off x="8482320" y="3338640"/>
              <a:ext cx="1588680" cy="11919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52" name="Line 6"/>
            <p:cNvSpPr/>
            <p:nvPr/>
          </p:nvSpPr>
          <p:spPr>
            <a:xfrm flipH="1">
              <a:off x="8916840" y="3716640"/>
              <a:ext cx="1154160" cy="8661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153" name="PlaceHolder 7"/>
          <p:cNvSpPr>
            <a:spLocks noGrp="1"/>
          </p:cNvSpPr>
          <p:nvPr>
            <p:ph type="title"/>
          </p:nvPr>
        </p:nvSpPr>
        <p:spPr>
          <a:xfrm>
            <a:off x="502920" y="226080"/>
            <a:ext cx="9060480" cy="938880"/>
          </a:xfrm>
          <a:prstGeom prst="rect">
            <a:avLst/>
          </a:prstGeom>
        </p:spPr>
        <p:txBody>
          <a:bodyPr lIns="82800" rIns="82800" tIns="41400" bIns="41400" anchor="ctr">
            <a:noAutofit/>
          </a:bodyPr>
          <a:p>
            <a:pPr>
              <a:lnSpc>
                <a:spcPct val="100000"/>
              </a:lnSpc>
            </a:pPr>
            <a:r>
              <a:rPr b="0" lang="ru-RU" sz="3200" spc="-1" strike="noStrike" cap="all">
                <a:solidFill>
                  <a:srgbClr val="ffffff"/>
                </a:solidFill>
                <a:latin typeface="Century Gothic"/>
              </a:rPr>
              <a:t>Образец заголовка</a:t>
            </a:r>
            <a:endParaRPr b="0" lang="ru-RU" sz="32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54" name="PlaceHolder 8"/>
          <p:cNvSpPr>
            <a:spLocks noGrp="1"/>
          </p:cNvSpPr>
          <p:nvPr>
            <p:ph type="dt"/>
          </p:nvPr>
        </p:nvSpPr>
        <p:spPr>
          <a:xfrm>
            <a:off x="8190720" y="5103000"/>
            <a:ext cx="1323000" cy="301680"/>
          </a:xfrm>
          <a:prstGeom prst="rect">
            <a:avLst/>
          </a:prstGeom>
        </p:spPr>
        <p:txBody>
          <a:bodyPr lIns="82800" rIns="82800" tIns="41400" bIns="41400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55" name="PlaceHolder 9"/>
          <p:cNvSpPr>
            <a:spLocks noGrp="1"/>
          </p:cNvSpPr>
          <p:nvPr>
            <p:ph type="ftr"/>
          </p:nvPr>
        </p:nvSpPr>
        <p:spPr>
          <a:xfrm>
            <a:off x="587880" y="5103000"/>
            <a:ext cx="6406200" cy="301680"/>
          </a:xfrm>
          <a:prstGeom prst="rect">
            <a:avLst/>
          </a:prstGeom>
        </p:spPr>
        <p:txBody>
          <a:bodyPr lIns="82800" rIns="82800" tIns="41400" bIns="41400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56" name="PlaceHolder 10"/>
          <p:cNvSpPr>
            <a:spLocks noGrp="1"/>
          </p:cNvSpPr>
          <p:nvPr>
            <p:ph type="sldNum"/>
          </p:nvPr>
        </p:nvSpPr>
        <p:spPr>
          <a:xfrm>
            <a:off x="8570160" y="4611960"/>
            <a:ext cx="944280" cy="553680"/>
          </a:xfrm>
          <a:prstGeom prst="rect">
            <a:avLst/>
          </a:prstGeom>
        </p:spPr>
        <p:txBody>
          <a:bodyPr lIns="82800" rIns="82800" tIns="41400" bIns="41400" anchor="b">
            <a:noAutofit/>
          </a:bodyPr>
          <a:p>
            <a:pPr algn="r">
              <a:lnSpc>
                <a:spcPct val="100000"/>
              </a:lnSpc>
            </a:pPr>
            <a:fld id="{E8DC1AEB-5DFC-40DD-A877-DEB9FD805B23}" type="slidenum">
              <a:rPr b="0" lang="ru-RU" sz="2800" spc="-1" strike="noStrike">
                <a:solidFill>
                  <a:srgbClr val="0a304a"/>
                </a:solidFill>
                <a:latin typeface="Century Gothic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  <p:sp>
        <p:nvSpPr>
          <p:cNvPr id="157" name="PlaceHolder 11"/>
          <p:cNvSpPr>
            <a:spLocks noGrp="1"/>
          </p:cNvSpPr>
          <p:nvPr>
            <p:ph type="body"/>
          </p:nvPr>
        </p:nvSpPr>
        <p:spPr>
          <a:xfrm>
            <a:off x="504000" y="132624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60" spc="-1" strike="noStrike">
                <a:solidFill>
                  <a:srgbClr val="0f496f"/>
                </a:solidFill>
                <a:latin typeface="Century Gothic"/>
              </a:rPr>
              <a:t>Для правки структуры щёлкните мышью</a:t>
            </a:r>
            <a:endParaRPr b="0" lang="ru-RU" sz="1660" spc="-1" strike="noStrike">
              <a:solidFill>
                <a:srgbClr val="0f496f"/>
              </a:solidFill>
              <a:latin typeface="Century Gothic"/>
            </a:endParaRPr>
          </a:p>
          <a:p>
            <a:pPr lvl="1" marL="864000" indent="-324000"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320" spc="-1" strike="noStrike">
                <a:solidFill>
                  <a:srgbClr val="0f496f"/>
                </a:solidFill>
                <a:latin typeface="Century Gothic"/>
              </a:rPr>
              <a:t>Второй уровень структуры</a:t>
            </a:r>
            <a:endParaRPr b="0" lang="ru-RU" sz="1320" spc="-1" strike="noStrike">
              <a:solidFill>
                <a:srgbClr val="0f496f"/>
              </a:solidFill>
              <a:latin typeface="Century Gothic"/>
            </a:endParaRPr>
          </a:p>
          <a:p>
            <a:pPr lvl="2" marL="1296000" indent="-288000">
              <a:spcBef>
                <a:spcPts val="7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60" spc="-1" strike="noStrike">
                <a:solidFill>
                  <a:srgbClr val="0f496f"/>
                </a:solidFill>
                <a:latin typeface="Century Gothic"/>
              </a:rPr>
              <a:t>Третий уровень структуры</a:t>
            </a:r>
            <a:endParaRPr b="0" lang="ru-RU" sz="1160" spc="-1" strike="noStrike">
              <a:solidFill>
                <a:srgbClr val="0f496f"/>
              </a:solidFill>
              <a:latin typeface="Century Gothic"/>
            </a:endParaRPr>
          </a:p>
          <a:p>
            <a:pPr lvl="3" marL="1728000" indent="-216000"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160" spc="-1" strike="noStrike">
                <a:solidFill>
                  <a:srgbClr val="0f496f"/>
                </a:solidFill>
                <a:latin typeface="Century Gothic"/>
              </a:rPr>
              <a:t>Четвёртый уровень структуры</a:t>
            </a:r>
            <a:endParaRPr b="0" lang="ru-RU" sz="1160" spc="-1" strike="noStrike">
              <a:solidFill>
                <a:srgbClr val="0f496f"/>
              </a:solidFill>
              <a:latin typeface="Century Gothic"/>
            </a:endParaRPr>
          </a:p>
          <a:p>
            <a:pPr lvl="4" marL="2160000" indent="-216000"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50" spc="-1" strike="noStrike">
                <a:solidFill>
                  <a:srgbClr val="0f496f"/>
                </a:solidFill>
                <a:latin typeface="Century Gothic"/>
              </a:rPr>
              <a:t>Пятый уровень структуры</a:t>
            </a:r>
            <a:endParaRPr b="0" lang="ru-RU" sz="1650" spc="-1" strike="noStrike">
              <a:solidFill>
                <a:srgbClr val="0f496f"/>
              </a:solidFill>
              <a:latin typeface="Century Gothic"/>
            </a:endParaRPr>
          </a:p>
          <a:p>
            <a:pPr lvl="5" marL="2592000" indent="-216000"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50" spc="-1" strike="noStrike">
                <a:solidFill>
                  <a:srgbClr val="0f496f"/>
                </a:solidFill>
                <a:latin typeface="Century Gothic"/>
              </a:rPr>
              <a:t>Шестой уровень структуры</a:t>
            </a:r>
            <a:endParaRPr b="0" lang="ru-RU" sz="1650" spc="-1" strike="noStrike">
              <a:solidFill>
                <a:srgbClr val="0f496f"/>
              </a:solidFill>
              <a:latin typeface="Century Gothic"/>
            </a:endParaRPr>
          </a:p>
          <a:p>
            <a:pPr lvl="6" marL="3024000" indent="-216000"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50" spc="-1" strike="noStrike">
                <a:solidFill>
                  <a:srgbClr val="0f496f"/>
                </a:solidFill>
                <a:latin typeface="Century Gothic"/>
              </a:rPr>
              <a:t>Седьмой уровень структуры</a:t>
            </a:r>
            <a:endParaRPr b="0" lang="ru-RU" sz="1650" spc="-1" strike="noStrike">
              <a:solidFill>
                <a:srgbClr val="0f496f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roup 1"/>
          <p:cNvGrpSpPr/>
          <p:nvPr/>
        </p:nvGrpSpPr>
        <p:grpSpPr>
          <a:xfrm>
            <a:off x="7353000" y="3219840"/>
            <a:ext cx="2723760" cy="2197800"/>
            <a:chOff x="7353000" y="3219840"/>
            <a:chExt cx="2723760" cy="2197800"/>
          </a:xfrm>
        </p:grpSpPr>
        <p:sp>
          <p:nvSpPr>
            <p:cNvPr id="195" name="Line 2"/>
            <p:cNvSpPr/>
            <p:nvPr/>
          </p:nvSpPr>
          <p:spPr>
            <a:xfrm flipH="1">
              <a:off x="9243000" y="3219840"/>
              <a:ext cx="833760" cy="6253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96" name="Line 3"/>
            <p:cNvSpPr/>
            <p:nvPr/>
          </p:nvSpPr>
          <p:spPr>
            <a:xfrm flipH="1">
              <a:off x="7353000" y="3375000"/>
              <a:ext cx="2723760" cy="204264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97" name="Line 4"/>
            <p:cNvSpPr/>
            <p:nvPr/>
          </p:nvSpPr>
          <p:spPr>
            <a:xfrm flipH="1">
              <a:off x="8344440" y="3440160"/>
              <a:ext cx="1732320" cy="129888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98" name="Line 5"/>
            <p:cNvSpPr/>
            <p:nvPr/>
          </p:nvSpPr>
          <p:spPr>
            <a:xfrm flipH="1">
              <a:off x="8482320" y="3338640"/>
              <a:ext cx="1588680" cy="11919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199" name="Line 6"/>
            <p:cNvSpPr/>
            <p:nvPr/>
          </p:nvSpPr>
          <p:spPr>
            <a:xfrm flipH="1">
              <a:off x="8916840" y="3716640"/>
              <a:ext cx="1154160" cy="8661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200" name="PlaceHolder 7"/>
          <p:cNvSpPr>
            <a:spLocks noGrp="1"/>
          </p:cNvSpPr>
          <p:nvPr>
            <p:ph type="title"/>
          </p:nvPr>
        </p:nvSpPr>
        <p:spPr>
          <a:xfrm>
            <a:off x="587880" y="3716640"/>
            <a:ext cx="7225560" cy="125964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r>
              <a:rPr b="0" lang="ru-RU" sz="3200" spc="-1" strike="noStrike" cap="all">
                <a:solidFill>
                  <a:srgbClr val="ffffff"/>
                </a:solidFill>
                <a:latin typeface="Century Gothic"/>
              </a:rPr>
              <a:t>Образец заголовка</a:t>
            </a:r>
            <a:endParaRPr b="0" lang="ru-RU" sz="32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201" name="PlaceHolder 8"/>
          <p:cNvSpPr>
            <a:spLocks noGrp="1"/>
          </p:cNvSpPr>
          <p:nvPr>
            <p:ph type="body"/>
          </p:nvPr>
        </p:nvSpPr>
        <p:spPr>
          <a:xfrm>
            <a:off x="587880" y="441000"/>
            <a:ext cx="7225560" cy="3114720"/>
          </a:xfrm>
          <a:prstGeom prst="rect">
            <a:avLst/>
          </a:prstGeom>
        </p:spPr>
        <p:txBody>
          <a:bodyPr anchor="ctr">
            <a:noAutofit/>
          </a:bodyPr>
          <a:p>
            <a:pPr marL="2858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2000" spc="-1" strike="noStrike">
                <a:solidFill>
                  <a:srgbClr val="0f496f"/>
                </a:solidFill>
                <a:latin typeface="Century Gothic"/>
              </a:rPr>
              <a:t>Образец текста</a:t>
            </a:r>
            <a:endParaRPr b="0" lang="ru-RU" sz="2000" spc="-1" strike="noStrike">
              <a:solidFill>
                <a:srgbClr val="0f496f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800" spc="-1" strike="noStrike">
                <a:solidFill>
                  <a:srgbClr val="0f496f"/>
                </a:solidFill>
                <a:latin typeface="Century Gothic"/>
              </a:rPr>
              <a:t>Второй уровень</a:t>
            </a:r>
            <a:endParaRPr b="0" lang="ru-RU" sz="1800" spc="-1" strike="noStrike">
              <a:solidFill>
                <a:srgbClr val="0f496f"/>
              </a:solidFill>
              <a:latin typeface="Century Gothic"/>
            </a:endParaRPr>
          </a:p>
          <a:p>
            <a:pPr lvl="2" marL="1200240" indent="-28548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600" spc="-1" strike="noStrike">
                <a:solidFill>
                  <a:srgbClr val="0f496f"/>
                </a:solidFill>
                <a:latin typeface="Century Gothic"/>
              </a:rPr>
              <a:t>Третий уровень</a:t>
            </a:r>
            <a:endParaRPr b="0" lang="ru-RU" sz="1600" spc="-1" strike="noStrike">
              <a:solidFill>
                <a:srgbClr val="0f496f"/>
              </a:solidFill>
              <a:latin typeface="Century Gothic"/>
            </a:endParaRPr>
          </a:p>
          <a:p>
            <a:pPr lvl="3" marL="1542960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400" spc="-1" strike="noStrike">
                <a:solidFill>
                  <a:srgbClr val="0f496f"/>
                </a:solidFill>
                <a:latin typeface="Century Gothic"/>
              </a:rPr>
              <a:t>Четвертый уровень</a:t>
            </a:r>
            <a:endParaRPr b="0" lang="ru-RU" sz="1400" spc="-1" strike="noStrike">
              <a:solidFill>
                <a:srgbClr val="0f496f"/>
              </a:solidFill>
              <a:latin typeface="Century Gothic"/>
            </a:endParaRPr>
          </a:p>
          <a:p>
            <a:pPr lvl="4" marL="2000160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400" spc="-1" strike="noStrike">
                <a:solidFill>
                  <a:srgbClr val="0f496f"/>
                </a:solidFill>
                <a:latin typeface="Century Gothic"/>
              </a:rPr>
              <a:t>Пятый уровень</a:t>
            </a:r>
            <a:endParaRPr b="0" lang="ru-RU" sz="1400" spc="-1" strike="noStrike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202" name="PlaceHolder 9"/>
          <p:cNvSpPr>
            <a:spLocks noGrp="1"/>
          </p:cNvSpPr>
          <p:nvPr>
            <p:ph type="dt"/>
          </p:nvPr>
        </p:nvSpPr>
        <p:spPr>
          <a:xfrm>
            <a:off x="8190720" y="5103000"/>
            <a:ext cx="1323000" cy="30168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FC45C753-CA23-4118-9008-F4B3D0A324A8}" type="datetime">
              <a:rPr b="0" lang="ru-RU" sz="1000" spc="-1" strike="noStrike">
                <a:solidFill>
                  <a:srgbClr val="0a304a"/>
                </a:solidFill>
                <a:latin typeface="Century Gothic"/>
              </a:rPr>
              <a:t>28.12.21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203" name="PlaceHolder 10"/>
          <p:cNvSpPr>
            <a:spLocks noGrp="1"/>
          </p:cNvSpPr>
          <p:nvPr>
            <p:ph type="ftr"/>
          </p:nvPr>
        </p:nvSpPr>
        <p:spPr>
          <a:xfrm>
            <a:off x="587880" y="5103000"/>
            <a:ext cx="6406200" cy="30168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204" name="PlaceHolder 11"/>
          <p:cNvSpPr>
            <a:spLocks noGrp="1"/>
          </p:cNvSpPr>
          <p:nvPr>
            <p:ph type="sldNum"/>
          </p:nvPr>
        </p:nvSpPr>
        <p:spPr>
          <a:xfrm>
            <a:off x="8570160" y="4611960"/>
            <a:ext cx="944280" cy="55368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165C901-7169-4937-B1EC-30E44F56D153}" type="slidenum">
              <a:rPr b="0" lang="ru-RU" sz="2800" spc="-1" strike="noStrike">
                <a:solidFill>
                  <a:srgbClr val="0a304a"/>
                </a:solidFill>
                <a:latin typeface="Century Gothic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0" y="303120"/>
            <a:ext cx="10079640" cy="6912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2" name="CustomShape 2"/>
          <p:cNvSpPr/>
          <p:nvPr/>
        </p:nvSpPr>
        <p:spPr>
          <a:xfrm>
            <a:off x="0" y="0"/>
            <a:ext cx="10079640" cy="256680"/>
          </a:xfrm>
          <a:prstGeom prst="rect">
            <a:avLst/>
          </a:prstGeom>
          <a:solidFill>
            <a:schemeClr val="tx2">
              <a:alpha val="10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3" name="CustomShape 3"/>
          <p:cNvSpPr/>
          <p:nvPr/>
        </p:nvSpPr>
        <p:spPr>
          <a:xfrm>
            <a:off x="0" y="254520"/>
            <a:ext cx="10079640" cy="752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4" name="CustomShape 4"/>
          <p:cNvSpPr/>
          <p:nvPr/>
        </p:nvSpPr>
        <p:spPr>
          <a:xfrm flipV="1">
            <a:off x="5963760" y="297360"/>
            <a:ext cx="4115880" cy="7488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5" name="CustomShape 5"/>
          <p:cNvSpPr/>
          <p:nvPr/>
        </p:nvSpPr>
        <p:spPr>
          <a:xfrm flipV="1">
            <a:off x="5963760" y="362880"/>
            <a:ext cx="4115880" cy="14868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6" name="CustomShape 6"/>
          <p:cNvSpPr/>
          <p:nvPr/>
        </p:nvSpPr>
        <p:spPr>
          <a:xfrm>
            <a:off x="5960520" y="411120"/>
            <a:ext cx="3376440" cy="223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7" name="CustomShape 7"/>
          <p:cNvSpPr/>
          <p:nvPr/>
        </p:nvSpPr>
        <p:spPr>
          <a:xfrm>
            <a:off x="8128080" y="486720"/>
            <a:ext cx="1763640" cy="2988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8" name="CustomShape 8"/>
          <p:cNvSpPr/>
          <p:nvPr/>
        </p:nvSpPr>
        <p:spPr>
          <a:xfrm>
            <a:off x="10014840" y="-1440"/>
            <a:ext cx="63000" cy="513720"/>
          </a:xfrm>
          <a:prstGeom prst="rect">
            <a:avLst/>
          </a:prstGeom>
          <a:solidFill>
            <a:srgbClr val="ffffff">
              <a:alpha val="65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9" name="CustomShape 9"/>
          <p:cNvSpPr/>
          <p:nvPr/>
        </p:nvSpPr>
        <p:spPr>
          <a:xfrm>
            <a:off x="9970200" y="-1440"/>
            <a:ext cx="29880" cy="513720"/>
          </a:xfrm>
          <a:prstGeom prst="rect">
            <a:avLst/>
          </a:prstGeom>
          <a:solidFill>
            <a:srgbClr val="ffffff">
              <a:alpha val="65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50" name="CustomShape 10"/>
          <p:cNvSpPr/>
          <p:nvPr/>
        </p:nvSpPr>
        <p:spPr>
          <a:xfrm>
            <a:off x="9949320" y="-1440"/>
            <a:ext cx="9360" cy="513720"/>
          </a:xfrm>
          <a:prstGeom prst="rect">
            <a:avLst/>
          </a:prstGeom>
          <a:solidFill>
            <a:srgbClr val="ffffff">
              <a:alpha val="60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51" name="CustomShape 11"/>
          <p:cNvSpPr/>
          <p:nvPr/>
        </p:nvSpPr>
        <p:spPr>
          <a:xfrm>
            <a:off x="9893880" y="-1440"/>
            <a:ext cx="29880" cy="513720"/>
          </a:xfrm>
          <a:prstGeom prst="rect">
            <a:avLst/>
          </a:prstGeom>
          <a:solidFill>
            <a:srgbClr val="ffffff">
              <a:alpha val="40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52" name="CustomShape 12"/>
          <p:cNvSpPr/>
          <p:nvPr/>
        </p:nvSpPr>
        <p:spPr>
          <a:xfrm>
            <a:off x="9828360" y="360"/>
            <a:ext cx="60120" cy="483480"/>
          </a:xfrm>
          <a:prstGeom prst="rect">
            <a:avLst/>
          </a:prstGeom>
          <a:solidFill>
            <a:srgbClr val="ffffff">
              <a:alpha val="20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53" name="CustomShape 13"/>
          <p:cNvSpPr/>
          <p:nvPr/>
        </p:nvSpPr>
        <p:spPr>
          <a:xfrm>
            <a:off x="9781920" y="360"/>
            <a:ext cx="9360" cy="483480"/>
          </a:xfrm>
          <a:prstGeom prst="rect">
            <a:avLst/>
          </a:prstGeom>
          <a:solidFill>
            <a:srgbClr val="ffffff">
              <a:alpha val="30000"/>
            </a:srgbClr>
          </a:solidFill>
          <a:ln w="50760">
            <a:noFill/>
          </a:ln>
          <a:effectLst>
            <a:outerShdw blurRad="51500" dir="5400000" dist="2556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54" name="PlaceHolder 14"/>
          <p:cNvSpPr>
            <a:spLocks noGrp="1"/>
          </p:cNvSpPr>
          <p:nvPr>
            <p:ph type="title"/>
          </p:nvPr>
        </p:nvSpPr>
        <p:spPr>
          <a:xfrm>
            <a:off x="504000" y="945000"/>
            <a:ext cx="9071640" cy="881640"/>
          </a:xfrm>
          <a:prstGeom prst="rect">
            <a:avLst/>
          </a:prstGeom>
        </p:spPr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rgbClr val="424456"/>
                </a:solidFill>
                <a:latin typeface="Trebuchet MS"/>
              </a:rPr>
              <a:t>Образец заголовка</a:t>
            </a:r>
            <a:endParaRPr b="0" lang="ru-RU" sz="4000" spc="-1" strike="noStrike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55" name="PlaceHolder 15"/>
          <p:cNvSpPr>
            <a:spLocks noGrp="1"/>
          </p:cNvSpPr>
          <p:nvPr>
            <p:ph type="body"/>
          </p:nvPr>
        </p:nvSpPr>
        <p:spPr>
          <a:xfrm>
            <a:off x="504000" y="1859400"/>
            <a:ext cx="9071640" cy="357552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 marL="365760" indent="-25560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0" lang="ru-RU" sz="2800" spc="-1" strike="noStrike">
                <a:solidFill>
                  <a:srgbClr val="000000"/>
                </a:solidFill>
                <a:latin typeface="Georgia"/>
              </a:rPr>
              <a:t>Образец текста</a:t>
            </a:r>
            <a:endParaRPr b="0" lang="ru-RU" sz="2800" spc="-1" strike="noStrike">
              <a:solidFill>
                <a:srgbClr val="000000"/>
              </a:solidFill>
              <a:latin typeface="Georgia"/>
            </a:endParaRPr>
          </a:p>
          <a:p>
            <a:pPr lvl="1" marL="658440" indent="-246600">
              <a:lnSpc>
                <a:spcPct val="100000"/>
              </a:lnSpc>
              <a:spcBef>
                <a:spcPts val="300"/>
              </a:spcBef>
              <a:buClr>
                <a:srgbClr val="438086"/>
              </a:buClr>
              <a:buFont typeface="Georgia"/>
              <a:buChar char="▫"/>
            </a:pPr>
            <a:r>
              <a:rPr b="0" lang="ru-RU" sz="2600" spc="-1" strike="noStrike">
                <a:solidFill>
                  <a:srgbClr val="438086"/>
                </a:solidFill>
                <a:latin typeface="Georgia"/>
              </a:rPr>
              <a:t>Второй уровень</a:t>
            </a:r>
            <a:endParaRPr b="0" lang="ru-RU" sz="2600" spc="-1" strike="noStrike">
              <a:solidFill>
                <a:srgbClr val="53548a"/>
              </a:solidFill>
              <a:latin typeface="Georgia"/>
            </a:endParaRPr>
          </a:p>
          <a:p>
            <a:pPr lvl="2" marL="923400" indent="-219240">
              <a:lnSpc>
                <a:spcPct val="100000"/>
              </a:lnSpc>
              <a:spcBef>
                <a:spcPts val="300"/>
              </a:spcBef>
              <a:buClr>
                <a:srgbClr val="53548a"/>
              </a:buClr>
              <a:buFont typeface="Wingdings 2" charset="2"/>
              <a:buChar char=""/>
            </a:pPr>
            <a:r>
              <a:rPr b="0" lang="ru-RU" sz="2400" spc="-1" strike="noStrike">
                <a:solidFill>
                  <a:srgbClr val="53548a"/>
                </a:solidFill>
                <a:latin typeface="Georgia"/>
              </a:rPr>
              <a:t>Третий уровень</a:t>
            </a:r>
            <a:endParaRPr b="0" lang="ru-RU" sz="2400" spc="-1" strike="noStrike">
              <a:solidFill>
                <a:srgbClr val="53548a"/>
              </a:solidFill>
              <a:latin typeface="Georgia"/>
            </a:endParaRPr>
          </a:p>
          <a:p>
            <a:pPr lvl="3" marL="1179720" indent="-200880">
              <a:lnSpc>
                <a:spcPct val="100000"/>
              </a:lnSpc>
              <a:spcBef>
                <a:spcPts val="300"/>
              </a:spcBef>
              <a:buClr>
                <a:srgbClr val="53548a"/>
              </a:buClr>
              <a:buFont typeface="Wingdings 2" charset="2"/>
              <a:buChar char=""/>
            </a:pPr>
            <a:r>
              <a:rPr b="0" lang="ru-RU" sz="2200" spc="-1" strike="noStrike">
                <a:solidFill>
                  <a:srgbClr val="53548a"/>
                </a:solidFill>
                <a:latin typeface="Georgia"/>
              </a:rPr>
              <a:t>Четвертый уровень</a:t>
            </a:r>
            <a:endParaRPr b="0" lang="ru-RU" sz="2200" spc="-1" strike="noStrike">
              <a:solidFill>
                <a:srgbClr val="a04da3"/>
              </a:solidFill>
              <a:latin typeface="Georgia"/>
            </a:endParaRPr>
          </a:p>
          <a:p>
            <a:pPr lvl="4" marL="1389960" indent="-18252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▫"/>
            </a:pPr>
            <a:r>
              <a:rPr b="0" lang="ru-RU" sz="2000" spc="-1" strike="noStrike">
                <a:solidFill>
                  <a:srgbClr val="a04da3"/>
                </a:solidFill>
                <a:latin typeface="Georgia"/>
              </a:rPr>
              <a:t>Пятый уровень</a:t>
            </a:r>
            <a:endParaRPr b="0" lang="ru-RU" sz="2000" spc="-1" strike="noStrike">
              <a:solidFill>
                <a:srgbClr val="a04da3"/>
              </a:solidFill>
              <a:latin typeface="Georgia"/>
            </a:endParaRPr>
          </a:p>
        </p:txBody>
      </p:sp>
      <p:sp>
        <p:nvSpPr>
          <p:cNvPr id="256" name="PlaceHolder 16"/>
          <p:cNvSpPr>
            <a:spLocks noGrp="1"/>
          </p:cNvSpPr>
          <p:nvPr>
            <p:ph type="dt"/>
          </p:nvPr>
        </p:nvSpPr>
        <p:spPr>
          <a:xfrm>
            <a:off x="7260480" y="506520"/>
            <a:ext cx="1054800" cy="3776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fld id="{909224CF-BE2F-4A89-83AB-BA3392BB6B09}" type="datetime">
              <a:rPr b="0" lang="ru-RU" sz="800" spc="-1" strike="noStrike">
                <a:solidFill>
                  <a:srgbClr val="438086"/>
                </a:solidFill>
                <a:latin typeface="Georgia"/>
              </a:rPr>
              <a:t>28.12.21</a:t>
            </a:fld>
            <a:endParaRPr b="0" lang="ru-RU" sz="800" spc="-1" strike="noStrike">
              <a:latin typeface="Times New Roman"/>
            </a:endParaRPr>
          </a:p>
        </p:txBody>
      </p:sp>
      <p:sp>
        <p:nvSpPr>
          <p:cNvPr id="257" name="PlaceHolder 17"/>
          <p:cNvSpPr>
            <a:spLocks noGrp="1"/>
          </p:cNvSpPr>
          <p:nvPr>
            <p:ph type="ftr"/>
          </p:nvPr>
        </p:nvSpPr>
        <p:spPr>
          <a:xfrm>
            <a:off x="5796000" y="506520"/>
            <a:ext cx="1461240" cy="377640"/>
          </a:xfrm>
          <a:prstGeom prst="rect">
            <a:avLst/>
          </a:prstGeom>
        </p:spPr>
        <p:txBody>
          <a:bodyPr lIns="90000" rIns="90000" tIns="45000" bIns="45000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258" name="PlaceHolder 18"/>
          <p:cNvSpPr>
            <a:spLocks noGrp="1"/>
          </p:cNvSpPr>
          <p:nvPr>
            <p:ph type="sldNum"/>
          </p:nvPr>
        </p:nvSpPr>
        <p:spPr>
          <a:xfrm>
            <a:off x="9011520" y="1440"/>
            <a:ext cx="839880" cy="302040"/>
          </a:xfrm>
          <a:prstGeom prst="rect">
            <a:avLst/>
          </a:prstGeom>
        </p:spPr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FD016F8A-D3FB-4492-93B7-6C65B52F14DA}" type="slidenum">
              <a:rPr b="0" lang="ru-RU" sz="1800" spc="-1" strike="noStrike">
                <a:solidFill>
                  <a:srgbClr val="ffffff"/>
                </a:solidFill>
                <a:latin typeface="Georgia"/>
              </a:rPr>
              <a:t>&lt;номер&gt;</a:t>
            </a:fld>
            <a:endParaRPr b="0" lang="ru-RU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roup 1"/>
          <p:cNvGrpSpPr/>
          <p:nvPr/>
        </p:nvGrpSpPr>
        <p:grpSpPr>
          <a:xfrm>
            <a:off x="7353000" y="3219840"/>
            <a:ext cx="2723760" cy="2197800"/>
            <a:chOff x="7353000" y="3219840"/>
            <a:chExt cx="2723760" cy="2197800"/>
          </a:xfrm>
        </p:grpSpPr>
        <p:sp>
          <p:nvSpPr>
            <p:cNvPr id="296" name="Line 2"/>
            <p:cNvSpPr/>
            <p:nvPr/>
          </p:nvSpPr>
          <p:spPr>
            <a:xfrm flipH="1">
              <a:off x="9243000" y="3219840"/>
              <a:ext cx="833760" cy="6253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97" name="Line 3"/>
            <p:cNvSpPr/>
            <p:nvPr/>
          </p:nvSpPr>
          <p:spPr>
            <a:xfrm flipH="1">
              <a:off x="7353000" y="3375000"/>
              <a:ext cx="2723760" cy="204264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98" name="Line 4"/>
            <p:cNvSpPr/>
            <p:nvPr/>
          </p:nvSpPr>
          <p:spPr>
            <a:xfrm flipH="1">
              <a:off x="8344440" y="3440160"/>
              <a:ext cx="1732320" cy="129888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299" name="Line 5"/>
            <p:cNvSpPr/>
            <p:nvPr/>
          </p:nvSpPr>
          <p:spPr>
            <a:xfrm flipH="1">
              <a:off x="8482320" y="3338640"/>
              <a:ext cx="1588680" cy="11919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00" name="Line 6"/>
            <p:cNvSpPr/>
            <p:nvPr/>
          </p:nvSpPr>
          <p:spPr>
            <a:xfrm flipH="1">
              <a:off x="8916840" y="3716640"/>
              <a:ext cx="1154160" cy="8661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301" name="PlaceHolder 7"/>
          <p:cNvSpPr>
            <a:spLocks noGrp="1"/>
          </p:cNvSpPr>
          <p:nvPr>
            <p:ph type="title"/>
          </p:nvPr>
        </p:nvSpPr>
        <p:spPr>
          <a:xfrm>
            <a:off x="587880" y="3716640"/>
            <a:ext cx="7225560" cy="1259640"/>
          </a:xfrm>
          <a:prstGeom prst="rect">
            <a:avLst/>
          </a:prstGeom>
        </p:spPr>
        <p:txBody>
          <a:bodyPr anchor="ctr">
            <a:normAutofit/>
          </a:bodyPr>
          <a:p>
            <a:pPr>
              <a:lnSpc>
                <a:spcPct val="100000"/>
              </a:lnSpc>
            </a:pPr>
            <a:r>
              <a:rPr b="0" lang="ru-RU" sz="3200" spc="-1" strike="noStrike" cap="all">
                <a:solidFill>
                  <a:srgbClr val="ffffff"/>
                </a:solidFill>
                <a:latin typeface="Century Gothic"/>
              </a:rPr>
              <a:t>Образец заголовка</a:t>
            </a:r>
            <a:endParaRPr b="0" lang="ru-RU" sz="32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02" name="PlaceHolder 8"/>
          <p:cNvSpPr>
            <a:spLocks noGrp="1"/>
          </p:cNvSpPr>
          <p:nvPr>
            <p:ph type="body"/>
          </p:nvPr>
        </p:nvSpPr>
        <p:spPr>
          <a:xfrm>
            <a:off x="839880" y="441000"/>
            <a:ext cx="4097160" cy="50364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algn="l" pos="0"/>
              </a:tabLst>
            </a:pPr>
            <a:r>
              <a:rPr b="0" lang="ru-RU" sz="2400" spc="-1" strike="noStrike" cap="all">
                <a:solidFill>
                  <a:srgbClr val="ffffff"/>
                </a:solidFill>
                <a:latin typeface="Century Gothic"/>
              </a:rPr>
              <a:t>Образец текста</a:t>
            </a:r>
            <a:endParaRPr b="0" lang="ru-RU" sz="2400" spc="-1" strike="noStrike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303" name="PlaceHolder 9"/>
          <p:cNvSpPr>
            <a:spLocks noGrp="1"/>
          </p:cNvSpPr>
          <p:nvPr>
            <p:ph type="body"/>
          </p:nvPr>
        </p:nvSpPr>
        <p:spPr>
          <a:xfrm>
            <a:off x="587880" y="945000"/>
            <a:ext cx="4349160" cy="2610720"/>
          </a:xfrm>
          <a:prstGeom prst="rect">
            <a:avLst/>
          </a:prstGeom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2000" spc="-1" strike="noStrike">
                <a:solidFill>
                  <a:srgbClr val="0f496f"/>
                </a:solidFill>
                <a:latin typeface="Century Gothic"/>
              </a:rPr>
              <a:t>Образец текста</a:t>
            </a:r>
            <a:endParaRPr b="0" lang="ru-RU" sz="2000" spc="-1" strike="noStrike">
              <a:solidFill>
                <a:srgbClr val="0f496f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800" spc="-1" strike="noStrike">
                <a:solidFill>
                  <a:srgbClr val="0f496f"/>
                </a:solidFill>
                <a:latin typeface="Century Gothic"/>
              </a:rPr>
              <a:t>Второй уровень</a:t>
            </a:r>
            <a:endParaRPr b="0" lang="ru-RU" sz="1800" spc="-1" strike="noStrike">
              <a:solidFill>
                <a:srgbClr val="0f496f"/>
              </a:solidFill>
              <a:latin typeface="Century Gothic"/>
            </a:endParaRPr>
          </a:p>
          <a:p>
            <a:pPr lvl="2" marL="1200240" indent="-28548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600" spc="-1" strike="noStrike">
                <a:solidFill>
                  <a:srgbClr val="0f496f"/>
                </a:solidFill>
                <a:latin typeface="Century Gothic"/>
              </a:rPr>
              <a:t>Третий уровень</a:t>
            </a:r>
            <a:endParaRPr b="0" lang="ru-RU" sz="1600" spc="-1" strike="noStrike">
              <a:solidFill>
                <a:srgbClr val="0f496f"/>
              </a:solidFill>
              <a:latin typeface="Century Gothic"/>
            </a:endParaRPr>
          </a:p>
          <a:p>
            <a:pPr lvl="3" marL="1542960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400" spc="-1" strike="noStrike">
                <a:solidFill>
                  <a:srgbClr val="0f496f"/>
                </a:solidFill>
                <a:latin typeface="Century Gothic"/>
              </a:rPr>
              <a:t>Четвертый уровень</a:t>
            </a:r>
            <a:endParaRPr b="0" lang="ru-RU" sz="1400" spc="-1" strike="noStrike">
              <a:solidFill>
                <a:srgbClr val="0f496f"/>
              </a:solidFill>
              <a:latin typeface="Century Gothic"/>
            </a:endParaRPr>
          </a:p>
          <a:p>
            <a:pPr lvl="4" marL="2000160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400" spc="-1" strike="noStrike">
                <a:solidFill>
                  <a:srgbClr val="0f496f"/>
                </a:solidFill>
                <a:latin typeface="Century Gothic"/>
              </a:rPr>
              <a:t>Пятый уровень</a:t>
            </a:r>
            <a:endParaRPr b="0" lang="ru-RU" sz="1400" spc="-1" strike="noStrike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304" name="PlaceHolder 10"/>
          <p:cNvSpPr>
            <a:spLocks noGrp="1"/>
          </p:cNvSpPr>
          <p:nvPr>
            <p:ph type="body"/>
          </p:nvPr>
        </p:nvSpPr>
        <p:spPr>
          <a:xfrm>
            <a:off x="5351760" y="468360"/>
            <a:ext cx="4149000" cy="476280"/>
          </a:xfrm>
          <a:prstGeom prst="rect">
            <a:avLst/>
          </a:prstGeom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algn="l" pos="0"/>
              </a:tabLst>
            </a:pPr>
            <a:r>
              <a:rPr b="0" lang="ru-RU" sz="2400" spc="-1" strike="noStrike" cap="all">
                <a:solidFill>
                  <a:srgbClr val="ffffff"/>
                </a:solidFill>
                <a:latin typeface="Century Gothic"/>
              </a:rPr>
              <a:t>Образец текста</a:t>
            </a:r>
            <a:endParaRPr b="0" lang="ru-RU" sz="2400" spc="-1" strike="noStrike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305" name="PlaceHolder 11"/>
          <p:cNvSpPr>
            <a:spLocks noGrp="1"/>
          </p:cNvSpPr>
          <p:nvPr>
            <p:ph type="body"/>
          </p:nvPr>
        </p:nvSpPr>
        <p:spPr>
          <a:xfrm>
            <a:off x="5139360" y="945000"/>
            <a:ext cx="4361400" cy="2603880"/>
          </a:xfrm>
          <a:prstGeom prst="rect">
            <a:avLst/>
          </a:prstGeom>
        </p:spPr>
        <p:txBody>
          <a:bodyPr>
            <a:normAutofit/>
          </a:bodyPr>
          <a:p>
            <a:pPr marL="2858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2000" spc="-1" strike="noStrike">
                <a:solidFill>
                  <a:srgbClr val="0f496f"/>
                </a:solidFill>
                <a:latin typeface="Century Gothic"/>
              </a:rPr>
              <a:t>Образец текста</a:t>
            </a:r>
            <a:endParaRPr b="0" lang="ru-RU" sz="2000" spc="-1" strike="noStrike">
              <a:solidFill>
                <a:srgbClr val="0f496f"/>
              </a:solidFill>
              <a:latin typeface="Century Gothic"/>
            </a:endParaRPr>
          </a:p>
          <a:p>
            <a:pPr lvl="1" marL="743040" indent="-285480"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800" spc="-1" strike="noStrike">
                <a:solidFill>
                  <a:srgbClr val="0f496f"/>
                </a:solidFill>
                <a:latin typeface="Century Gothic"/>
              </a:rPr>
              <a:t>Второй уровень</a:t>
            </a:r>
            <a:endParaRPr b="0" lang="ru-RU" sz="1800" spc="-1" strike="noStrike">
              <a:solidFill>
                <a:srgbClr val="0f496f"/>
              </a:solidFill>
              <a:latin typeface="Century Gothic"/>
            </a:endParaRPr>
          </a:p>
          <a:p>
            <a:pPr lvl="2" marL="1200240" indent="-285480">
              <a:lnSpc>
                <a:spcPct val="100000"/>
              </a:lnSpc>
              <a:spcBef>
                <a:spcPts val="32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600" spc="-1" strike="noStrike">
                <a:solidFill>
                  <a:srgbClr val="0f496f"/>
                </a:solidFill>
                <a:latin typeface="Century Gothic"/>
              </a:rPr>
              <a:t>Третий уровень</a:t>
            </a:r>
            <a:endParaRPr b="0" lang="ru-RU" sz="1600" spc="-1" strike="noStrike">
              <a:solidFill>
                <a:srgbClr val="0f496f"/>
              </a:solidFill>
              <a:latin typeface="Century Gothic"/>
            </a:endParaRPr>
          </a:p>
          <a:p>
            <a:pPr lvl="3" marL="1542960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400" spc="-1" strike="noStrike">
                <a:solidFill>
                  <a:srgbClr val="0f496f"/>
                </a:solidFill>
                <a:latin typeface="Century Gothic"/>
              </a:rPr>
              <a:t>Четвертый уровень</a:t>
            </a:r>
            <a:endParaRPr b="0" lang="ru-RU" sz="1400" spc="-1" strike="noStrike">
              <a:solidFill>
                <a:srgbClr val="0f496f"/>
              </a:solidFill>
              <a:latin typeface="Century Gothic"/>
            </a:endParaRPr>
          </a:p>
          <a:p>
            <a:pPr lvl="4" marL="2000160" indent="-171000">
              <a:lnSpc>
                <a:spcPct val="100000"/>
              </a:lnSpc>
              <a:spcBef>
                <a:spcPts val="281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1400" spc="-1" strike="noStrike">
                <a:solidFill>
                  <a:srgbClr val="0f496f"/>
                </a:solidFill>
                <a:latin typeface="Century Gothic"/>
              </a:rPr>
              <a:t>Пятый уровень</a:t>
            </a:r>
            <a:endParaRPr b="0" lang="ru-RU" sz="1400" spc="-1" strike="noStrike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306" name="PlaceHolder 12"/>
          <p:cNvSpPr>
            <a:spLocks noGrp="1"/>
          </p:cNvSpPr>
          <p:nvPr>
            <p:ph type="dt"/>
          </p:nvPr>
        </p:nvSpPr>
        <p:spPr>
          <a:xfrm>
            <a:off x="8190720" y="5103000"/>
            <a:ext cx="1323000" cy="30168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8267FB1B-58A9-45F4-91A9-E3D42E447DF9}" type="datetime">
              <a:rPr b="0" lang="ru-RU" sz="1000" spc="-1" strike="noStrike">
                <a:solidFill>
                  <a:srgbClr val="0a304a"/>
                </a:solidFill>
                <a:latin typeface="Century Gothic"/>
              </a:rPr>
              <a:t>28.12.21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307" name="PlaceHolder 13"/>
          <p:cNvSpPr>
            <a:spLocks noGrp="1"/>
          </p:cNvSpPr>
          <p:nvPr>
            <p:ph type="ftr"/>
          </p:nvPr>
        </p:nvSpPr>
        <p:spPr>
          <a:xfrm>
            <a:off x="587880" y="5103000"/>
            <a:ext cx="6406200" cy="30168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08" name="PlaceHolder 14"/>
          <p:cNvSpPr>
            <a:spLocks noGrp="1"/>
          </p:cNvSpPr>
          <p:nvPr>
            <p:ph type="sldNum"/>
          </p:nvPr>
        </p:nvSpPr>
        <p:spPr>
          <a:xfrm>
            <a:off x="8570160" y="4611960"/>
            <a:ext cx="944280" cy="55368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06C9BE2-6111-47EB-8160-116C4600F7A9}" type="slidenum">
              <a:rPr b="0" lang="ru-RU" sz="2800" spc="-1" strike="noStrike">
                <a:solidFill>
                  <a:srgbClr val="0a304a"/>
                </a:solidFill>
                <a:latin typeface="Century Gothic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roup 1"/>
          <p:cNvGrpSpPr/>
          <p:nvPr/>
        </p:nvGrpSpPr>
        <p:grpSpPr>
          <a:xfrm>
            <a:off x="7353000" y="3219840"/>
            <a:ext cx="2723760" cy="2197800"/>
            <a:chOff x="7353000" y="3219840"/>
            <a:chExt cx="2723760" cy="2197800"/>
          </a:xfrm>
        </p:grpSpPr>
        <p:sp>
          <p:nvSpPr>
            <p:cNvPr id="346" name="Line 2"/>
            <p:cNvSpPr/>
            <p:nvPr/>
          </p:nvSpPr>
          <p:spPr>
            <a:xfrm flipH="1">
              <a:off x="9243000" y="3219840"/>
              <a:ext cx="833760" cy="6253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47" name="Line 3"/>
            <p:cNvSpPr/>
            <p:nvPr/>
          </p:nvSpPr>
          <p:spPr>
            <a:xfrm flipH="1">
              <a:off x="7353000" y="3375000"/>
              <a:ext cx="2723760" cy="204264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48" name="Line 4"/>
            <p:cNvSpPr/>
            <p:nvPr/>
          </p:nvSpPr>
          <p:spPr>
            <a:xfrm flipH="1">
              <a:off x="8344440" y="3440160"/>
              <a:ext cx="1732320" cy="129888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49" name="Line 5"/>
            <p:cNvSpPr/>
            <p:nvPr/>
          </p:nvSpPr>
          <p:spPr>
            <a:xfrm flipH="1">
              <a:off x="8482320" y="3338640"/>
              <a:ext cx="1588680" cy="11919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50" name="Line 6"/>
            <p:cNvSpPr/>
            <p:nvPr/>
          </p:nvSpPr>
          <p:spPr>
            <a:xfrm flipH="1">
              <a:off x="8916840" y="3716640"/>
              <a:ext cx="1154160" cy="8661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351" name="PlaceHolder 7"/>
          <p:cNvSpPr>
            <a:spLocks noGrp="1"/>
          </p:cNvSpPr>
          <p:nvPr>
            <p:ph type="title"/>
          </p:nvPr>
        </p:nvSpPr>
        <p:spPr>
          <a:xfrm>
            <a:off x="587880" y="1637640"/>
            <a:ext cx="7057440" cy="1917720"/>
          </a:xfrm>
          <a:prstGeom prst="rect">
            <a:avLst/>
          </a:prstGeom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0" lang="ru-RU" sz="3200" spc="-1" strike="noStrike" cap="all">
                <a:solidFill>
                  <a:srgbClr val="ffffff"/>
                </a:solidFill>
                <a:latin typeface="Century Gothic"/>
              </a:rPr>
              <a:t>Образец заголовка</a:t>
            </a:r>
            <a:endParaRPr b="0" lang="ru-RU" sz="32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52" name="PlaceHolder 8"/>
          <p:cNvSpPr>
            <a:spLocks noGrp="1"/>
          </p:cNvSpPr>
          <p:nvPr>
            <p:ph type="body"/>
          </p:nvPr>
        </p:nvSpPr>
        <p:spPr>
          <a:xfrm>
            <a:off x="587880" y="3709800"/>
            <a:ext cx="7057440" cy="1266840"/>
          </a:xfrm>
          <a:prstGeom prst="rect">
            <a:avLst/>
          </a:prstGeom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360"/>
              </a:spcBef>
              <a:spcAft>
                <a:spcPts val="601"/>
              </a:spcAft>
              <a:tabLst>
                <a:tab algn="l" pos="0"/>
              </a:tabLst>
            </a:pPr>
            <a:r>
              <a:rPr b="0" lang="ru-RU" sz="1800" spc="-1" strike="noStrike">
                <a:solidFill>
                  <a:srgbClr val="0f496f"/>
                </a:solidFill>
                <a:latin typeface="Century Gothic"/>
              </a:rPr>
              <a:t>Образец текста</a:t>
            </a:r>
            <a:endParaRPr b="0" lang="ru-RU" sz="1800" spc="-1" strike="noStrike">
              <a:solidFill>
                <a:srgbClr val="0f496f"/>
              </a:solidFill>
              <a:latin typeface="Century Gothic"/>
            </a:endParaRPr>
          </a:p>
        </p:txBody>
      </p:sp>
      <p:sp>
        <p:nvSpPr>
          <p:cNvPr id="353" name="PlaceHolder 9"/>
          <p:cNvSpPr>
            <a:spLocks noGrp="1"/>
          </p:cNvSpPr>
          <p:nvPr>
            <p:ph type="dt"/>
          </p:nvPr>
        </p:nvSpPr>
        <p:spPr>
          <a:xfrm>
            <a:off x="8190720" y="5103000"/>
            <a:ext cx="1323000" cy="30168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0FAFC0FC-B754-4BA7-9318-C5DD87FF0A0E}" type="datetime">
              <a:rPr b="0" lang="ru-RU" sz="1000" spc="-1" strike="noStrike">
                <a:solidFill>
                  <a:srgbClr val="0a304a"/>
                </a:solidFill>
                <a:latin typeface="Century Gothic"/>
              </a:rPr>
              <a:t>28.12.21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354" name="PlaceHolder 10"/>
          <p:cNvSpPr>
            <a:spLocks noGrp="1"/>
          </p:cNvSpPr>
          <p:nvPr>
            <p:ph type="ftr"/>
          </p:nvPr>
        </p:nvSpPr>
        <p:spPr>
          <a:xfrm>
            <a:off x="587880" y="5103000"/>
            <a:ext cx="6406200" cy="30168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55" name="PlaceHolder 11"/>
          <p:cNvSpPr>
            <a:spLocks noGrp="1"/>
          </p:cNvSpPr>
          <p:nvPr>
            <p:ph type="sldNum"/>
          </p:nvPr>
        </p:nvSpPr>
        <p:spPr>
          <a:xfrm>
            <a:off x="8570160" y="4611960"/>
            <a:ext cx="944280" cy="55368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0FBC8200-9267-4E11-9A3A-0129C75DFAB9}" type="slidenum">
              <a:rPr b="0" lang="ru-RU" sz="2800" spc="-1" strike="noStrike">
                <a:solidFill>
                  <a:srgbClr val="0a304a"/>
                </a:solidFill>
                <a:latin typeface="Century Gothic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10000">
              <a:srgbClr val="6bd1ec"/>
            </a:gs>
            <a:gs pos="100000">
              <a:srgbClr val="06588e"/>
            </a:gs>
          </a:gsLst>
          <a:lin ang="612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roup 1"/>
          <p:cNvGrpSpPr/>
          <p:nvPr/>
        </p:nvGrpSpPr>
        <p:grpSpPr>
          <a:xfrm>
            <a:off x="7353000" y="3219840"/>
            <a:ext cx="2723760" cy="2197800"/>
            <a:chOff x="7353000" y="3219840"/>
            <a:chExt cx="2723760" cy="2197800"/>
          </a:xfrm>
        </p:grpSpPr>
        <p:sp>
          <p:nvSpPr>
            <p:cNvPr id="393" name="Line 2"/>
            <p:cNvSpPr/>
            <p:nvPr/>
          </p:nvSpPr>
          <p:spPr>
            <a:xfrm flipH="1">
              <a:off x="9243000" y="3219840"/>
              <a:ext cx="833760" cy="62532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94" name="Line 3"/>
            <p:cNvSpPr/>
            <p:nvPr/>
          </p:nvSpPr>
          <p:spPr>
            <a:xfrm flipH="1">
              <a:off x="7353000" y="3375000"/>
              <a:ext cx="2723760" cy="204264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95" name="Line 4"/>
            <p:cNvSpPr/>
            <p:nvPr/>
          </p:nvSpPr>
          <p:spPr>
            <a:xfrm flipH="1">
              <a:off x="8344440" y="3440160"/>
              <a:ext cx="1732320" cy="1298880"/>
            </a:xfrm>
            <a:prstGeom prst="line">
              <a:avLst/>
            </a:prstGeom>
            <a:ln cap="rnd" w="936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96" name="Line 5"/>
            <p:cNvSpPr/>
            <p:nvPr/>
          </p:nvSpPr>
          <p:spPr>
            <a:xfrm flipH="1">
              <a:off x="8482320" y="3338640"/>
              <a:ext cx="1588680" cy="11919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  <p:sp>
          <p:nvSpPr>
            <p:cNvPr id="397" name="Line 6"/>
            <p:cNvSpPr/>
            <p:nvPr/>
          </p:nvSpPr>
          <p:spPr>
            <a:xfrm flipH="1">
              <a:off x="8916840" y="3716640"/>
              <a:ext cx="1154160" cy="866160"/>
            </a:xfrm>
            <a:prstGeom prst="line">
              <a:avLst/>
            </a:prstGeom>
            <a:ln cap="rnd" w="28440">
              <a:solidFill>
                <a:schemeClr val="tx1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</p:sp>
      </p:grpSp>
      <p:sp>
        <p:nvSpPr>
          <p:cNvPr id="398" name="PlaceHolder 7"/>
          <p:cNvSpPr>
            <a:spLocks noGrp="1"/>
          </p:cNvSpPr>
          <p:nvPr>
            <p:ph type="title"/>
          </p:nvPr>
        </p:nvSpPr>
        <p:spPr>
          <a:xfrm>
            <a:off x="587880" y="3716640"/>
            <a:ext cx="7225560" cy="1259640"/>
          </a:xfrm>
          <a:prstGeom prst="rect">
            <a:avLst/>
          </a:prstGeom>
        </p:spPr>
        <p:txBody>
          <a:bodyPr anchor="ctr">
            <a:normAutofit/>
          </a:bodyPr>
          <a:p>
            <a:pPr>
              <a:lnSpc>
                <a:spcPct val="100000"/>
              </a:lnSpc>
            </a:pPr>
            <a:r>
              <a:rPr b="0" lang="ru-RU" sz="3200" spc="-1" strike="noStrike" cap="all">
                <a:solidFill>
                  <a:srgbClr val="ffffff"/>
                </a:solidFill>
                <a:latin typeface="Century Gothic"/>
              </a:rPr>
              <a:t>Образец заголовка</a:t>
            </a:r>
            <a:endParaRPr b="0" lang="ru-RU" sz="3200" spc="-1" strike="noStrike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399" name="PlaceHolder 8"/>
          <p:cNvSpPr>
            <a:spLocks noGrp="1"/>
          </p:cNvSpPr>
          <p:nvPr>
            <p:ph type="dt"/>
          </p:nvPr>
        </p:nvSpPr>
        <p:spPr>
          <a:xfrm>
            <a:off x="8190720" y="5103000"/>
            <a:ext cx="1323000" cy="301680"/>
          </a:xfrm>
          <a:prstGeom prst="rect">
            <a:avLst/>
          </a:prstGeom>
        </p:spPr>
        <p:txBody>
          <a:bodyPr>
            <a:noAutofit/>
          </a:bodyPr>
          <a:p>
            <a:pPr algn="r">
              <a:lnSpc>
                <a:spcPct val="100000"/>
              </a:lnSpc>
            </a:pPr>
            <a:fld id="{6A6E747F-4B79-47FA-A9A4-6EDB4CF7BF3A}" type="datetime">
              <a:rPr b="0" lang="ru-RU" sz="1000" spc="-1" strike="noStrike">
                <a:solidFill>
                  <a:srgbClr val="0a304a"/>
                </a:solidFill>
                <a:latin typeface="Century Gothic"/>
              </a:rPr>
              <a:t>28.12.21</a:t>
            </a:fld>
            <a:endParaRPr b="0" lang="ru-RU" sz="1000" spc="-1" strike="noStrike">
              <a:latin typeface="Times New Roman"/>
            </a:endParaRPr>
          </a:p>
        </p:txBody>
      </p:sp>
      <p:sp>
        <p:nvSpPr>
          <p:cNvPr id="400" name="PlaceHolder 9"/>
          <p:cNvSpPr>
            <a:spLocks noGrp="1"/>
          </p:cNvSpPr>
          <p:nvPr>
            <p:ph type="ftr"/>
          </p:nvPr>
        </p:nvSpPr>
        <p:spPr>
          <a:xfrm>
            <a:off x="587880" y="5103000"/>
            <a:ext cx="6406200" cy="301680"/>
          </a:xfrm>
          <a:prstGeom prst="rect">
            <a:avLst/>
          </a:prstGeom>
        </p:spPr>
        <p:txBody>
          <a:bodyPr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01" name="PlaceHolder 10"/>
          <p:cNvSpPr>
            <a:spLocks noGrp="1"/>
          </p:cNvSpPr>
          <p:nvPr>
            <p:ph type="sldNum"/>
          </p:nvPr>
        </p:nvSpPr>
        <p:spPr>
          <a:xfrm>
            <a:off x="8570160" y="4611960"/>
            <a:ext cx="944280" cy="553680"/>
          </a:xfrm>
          <a:prstGeom prst="rect">
            <a:avLst/>
          </a:prstGeom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28765FB7-3FD6-4207-9BC3-380F3F8ACDD9}" type="slidenum">
              <a:rPr b="0" lang="ru-RU" sz="2800" spc="-1" strike="noStrike">
                <a:solidFill>
                  <a:srgbClr val="0a304a"/>
                </a:solidFill>
                <a:latin typeface="Century Gothic"/>
              </a:rPr>
              <a:t>&lt;номер&gt;</a:t>
            </a:fld>
            <a:endParaRPr b="0" lang="ru-RU" sz="2800" spc="-1" strike="noStrike">
              <a:latin typeface="Times New Roman"/>
            </a:endParaRPr>
          </a:p>
        </p:txBody>
      </p:sp>
      <p:sp>
        <p:nvSpPr>
          <p:cNvPr id="402" name="PlaceHolder 11"/>
          <p:cNvSpPr>
            <a:spLocks noGrp="1"/>
          </p:cNvSpPr>
          <p:nvPr>
            <p:ph type="body"/>
          </p:nvPr>
        </p:nvSpPr>
        <p:spPr>
          <a:xfrm>
            <a:off x="504000" y="1326240"/>
            <a:ext cx="9071640" cy="3288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16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60" spc="-1" strike="noStrike">
                <a:solidFill>
                  <a:srgbClr val="0f496f"/>
                </a:solidFill>
                <a:latin typeface="Century Gothic"/>
              </a:rPr>
              <a:t>Для правки структуры щёлкните мышью</a:t>
            </a:r>
            <a:endParaRPr b="0" lang="ru-RU" sz="1660" spc="-1" strike="noStrike">
              <a:solidFill>
                <a:srgbClr val="0f496f"/>
              </a:solidFill>
              <a:latin typeface="Century Gothic"/>
            </a:endParaRPr>
          </a:p>
          <a:p>
            <a:pPr lvl="1" marL="864000" indent="-324000">
              <a:spcBef>
                <a:spcPts val="93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320" spc="-1" strike="noStrike">
                <a:solidFill>
                  <a:srgbClr val="0f496f"/>
                </a:solidFill>
                <a:latin typeface="Century Gothic"/>
              </a:rPr>
              <a:t>Второй уровень структуры</a:t>
            </a:r>
            <a:endParaRPr b="0" lang="ru-RU" sz="1320" spc="-1" strike="noStrike">
              <a:solidFill>
                <a:srgbClr val="0f496f"/>
              </a:solidFill>
              <a:latin typeface="Century Gothic"/>
            </a:endParaRPr>
          </a:p>
          <a:p>
            <a:pPr lvl="2" marL="1296000" indent="-288000">
              <a:spcBef>
                <a:spcPts val="7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160" spc="-1" strike="noStrike">
                <a:solidFill>
                  <a:srgbClr val="0f496f"/>
                </a:solidFill>
                <a:latin typeface="Century Gothic"/>
              </a:rPr>
              <a:t>Третий уровень структуры</a:t>
            </a:r>
            <a:endParaRPr b="0" lang="ru-RU" sz="1160" spc="-1" strike="noStrike">
              <a:solidFill>
                <a:srgbClr val="0f496f"/>
              </a:solidFill>
              <a:latin typeface="Century Gothic"/>
            </a:endParaRPr>
          </a:p>
          <a:p>
            <a:pPr lvl="3" marL="1728000" indent="-216000">
              <a:spcBef>
                <a:spcPts val="46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160" spc="-1" strike="noStrike">
                <a:solidFill>
                  <a:srgbClr val="0f496f"/>
                </a:solidFill>
                <a:latin typeface="Century Gothic"/>
              </a:rPr>
              <a:t>Четвёртый уровень структуры</a:t>
            </a:r>
            <a:endParaRPr b="0" lang="ru-RU" sz="1160" spc="-1" strike="noStrike">
              <a:solidFill>
                <a:srgbClr val="0f496f"/>
              </a:solidFill>
              <a:latin typeface="Century Gothic"/>
            </a:endParaRPr>
          </a:p>
          <a:p>
            <a:pPr lvl="4" marL="2160000" indent="-216000"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50" spc="-1" strike="noStrike">
                <a:solidFill>
                  <a:srgbClr val="0f496f"/>
                </a:solidFill>
                <a:latin typeface="Century Gothic"/>
              </a:rPr>
              <a:t>Пятый уровень структуры</a:t>
            </a:r>
            <a:endParaRPr b="0" lang="ru-RU" sz="1650" spc="-1" strike="noStrike">
              <a:solidFill>
                <a:srgbClr val="0f496f"/>
              </a:solidFill>
              <a:latin typeface="Century Gothic"/>
            </a:endParaRPr>
          </a:p>
          <a:p>
            <a:pPr lvl="5" marL="2592000" indent="-216000"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50" spc="-1" strike="noStrike">
                <a:solidFill>
                  <a:srgbClr val="0f496f"/>
                </a:solidFill>
                <a:latin typeface="Century Gothic"/>
              </a:rPr>
              <a:t>Шестой уровень структуры</a:t>
            </a:r>
            <a:endParaRPr b="0" lang="ru-RU" sz="1650" spc="-1" strike="noStrike">
              <a:solidFill>
                <a:srgbClr val="0f496f"/>
              </a:solidFill>
              <a:latin typeface="Century Gothic"/>
            </a:endParaRPr>
          </a:p>
          <a:p>
            <a:pPr lvl="6" marL="3024000" indent="-216000">
              <a:spcBef>
                <a:spcPts val="23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50" spc="-1" strike="noStrike">
                <a:solidFill>
                  <a:srgbClr val="0f496f"/>
                </a:solidFill>
                <a:latin typeface="Century Gothic"/>
              </a:rPr>
              <a:t>Седьмой уровень структуры</a:t>
            </a:r>
            <a:endParaRPr b="0" lang="ru-RU" sz="1650" spc="-1" strike="noStrike">
              <a:solidFill>
                <a:srgbClr val="0f496f"/>
              </a:solidFill>
              <a:latin typeface="Century Gothic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3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slideLayout" Target="../slideLayouts/slideLayout133.xml"/><Relationship Id="rId5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33.xml"/><Relationship Id="rId6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slideLayout" Target="../slideLayouts/slideLayout133.xml"/><Relationship Id="rId7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133.xml"/><Relationship Id="rId4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slideLayout" Target="../slideLayouts/slideLayout133.xml"/><Relationship Id="rId5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33.xml"/><Relationship Id="rId4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133.xml"/><Relationship Id="rId4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133.xml"/><Relationship Id="rId4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jpeg"/><Relationship Id="rId3" Type="http://schemas.openxmlformats.org/officeDocument/2006/relationships/slideLayout" Target="../slideLayouts/slideLayout133.xml"/><Relationship Id="rId4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133.xml"/><Relationship Id="rId4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3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3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hyperlink" Target="http://www.trizway.com/art/form/" TargetMode="External"/><Relationship Id="rId2" Type="http://schemas.openxmlformats.org/officeDocument/2006/relationships/slideLayout" Target="../slideLayouts/slideLayout13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3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.wmf"/><Relationship Id="rId2" Type="http://schemas.openxmlformats.org/officeDocument/2006/relationships/image" Target="../media/image4.wmf"/><Relationship Id="rId3" Type="http://schemas.openxmlformats.org/officeDocument/2006/relationships/slideLayout" Target="../slideLayouts/slideLayout13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TextShape 1"/>
          <p:cNvSpPr txBox="1"/>
          <p:nvPr/>
        </p:nvSpPr>
        <p:spPr>
          <a:xfrm>
            <a:off x="756000" y="155880"/>
            <a:ext cx="9066600" cy="17262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>
              <a:lnSpc>
                <a:spcPct val="100000"/>
              </a:lnSpc>
            </a:pPr>
            <a:r>
              <a:rPr b="0" lang="ru-RU" sz="5400" spc="-1" strike="noStrike" cap="all">
                <a:solidFill>
                  <a:srgbClr val="7c0a61"/>
                </a:solidFill>
                <a:latin typeface="a_MachinaOrtoSht"/>
              </a:rPr>
              <a:t>Астролябия. Наука в удовольствие.</a:t>
            </a:r>
            <a:endParaRPr b="0" lang="ru-RU" sz="5400" spc="-1" strike="noStrike">
              <a:latin typeface="Arial"/>
            </a:endParaRPr>
          </a:p>
        </p:txBody>
      </p:sp>
      <p:sp>
        <p:nvSpPr>
          <p:cNvPr id="583" name="TextShape 2"/>
          <p:cNvSpPr txBox="1"/>
          <p:nvPr/>
        </p:nvSpPr>
        <p:spPr>
          <a:xfrm>
            <a:off x="435960" y="2180160"/>
            <a:ext cx="3412800" cy="321444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7000"/>
          </a:bodyPr>
          <a:p>
            <a:pPr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ru-RU" sz="2000" spc="-1" strike="noStrike">
                <a:solidFill>
                  <a:srgbClr val="0f496f"/>
                </a:solidFill>
                <a:latin typeface="Century Gothic"/>
              </a:rPr>
              <a:t>Внеурочная деятельность учащихся 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ru-RU" sz="2000" spc="-1" strike="noStrike">
                <a:solidFill>
                  <a:srgbClr val="0f496f"/>
                </a:solidFill>
                <a:latin typeface="Century Gothic"/>
              </a:rPr>
              <a:t>по астрономии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tabLst>
                <a:tab algn="l" pos="0"/>
              </a:tabLst>
            </a:pP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479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ru-RU" sz="2400" spc="-1" strike="noStrike">
                <a:solidFill>
                  <a:srgbClr val="0f496f"/>
                </a:solidFill>
                <a:latin typeface="Century Gothic"/>
              </a:rPr>
              <a:t>Викленко И.А.  Учитель МБОУ СОШ №4 Гиагинского района.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584" name="Picture 2" descr="C:\Documents and Settings\Администратор\Рабочий стол\Астролябия\Астролябия.jpg"/>
          <p:cNvPicPr/>
          <p:nvPr/>
        </p:nvPicPr>
        <p:blipFill>
          <a:blip r:embed="rId1"/>
          <a:stretch/>
        </p:blipFill>
        <p:spPr>
          <a:xfrm>
            <a:off x="3928680" y="2120400"/>
            <a:ext cx="5893560" cy="3366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CustomShape 1"/>
          <p:cNvSpPr/>
          <p:nvPr/>
        </p:nvSpPr>
        <p:spPr>
          <a:xfrm>
            <a:off x="1190160" y="1959840"/>
            <a:ext cx="8640000" cy="124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>
            <a:noAutofit/>
          </a:bodyPr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r>
              <a:rPr b="0" lang="ru-RU" sz="3600" spc="-1" strike="noStrike">
                <a:solidFill>
                  <a:srgbClr val="0000ff"/>
                </a:solidFill>
                <a:latin typeface="Times New Roman"/>
                <a:ea typeface="msmincho"/>
              </a:rPr>
              <a:t>Лирическое отступление </a:t>
            </a:r>
            <a:r>
              <a:rPr b="0" lang="en-US" sz="3600" spc="-1" strike="noStrike">
                <a:solidFill>
                  <a:srgbClr val="0000ff"/>
                </a:solidFill>
                <a:latin typeface="Times New Roman"/>
                <a:ea typeface="msmincho"/>
              </a:rPr>
              <a:t>1</a:t>
            </a:r>
            <a:r>
              <a:rPr b="0" lang="ru-RU" sz="3600" spc="-1" strike="noStrike">
                <a:solidFill>
                  <a:srgbClr val="0000ff"/>
                </a:solidFill>
                <a:latin typeface="Times New Roman"/>
                <a:ea typeface="msmincho"/>
              </a:rPr>
              <a:t>.</a:t>
            </a:r>
            <a:endParaRPr b="0" lang="ru-RU" sz="3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457200"/>
                <a:tab algn="l" pos="914400"/>
                <a:tab algn="l" pos="1371600"/>
                <a:tab algn="l" pos="1828800"/>
                <a:tab algn="l" pos="2286000"/>
                <a:tab algn="l" pos="2743200"/>
                <a:tab algn="l" pos="3200400"/>
                <a:tab algn="l" pos="3657600"/>
                <a:tab algn="l" pos="4114800"/>
                <a:tab algn="l" pos="4572000"/>
                <a:tab algn="l" pos="5029200"/>
                <a:tab algn="l" pos="5486400"/>
                <a:tab algn="l" pos="5943600"/>
                <a:tab algn="l" pos="6400800"/>
                <a:tab algn="l" pos="6858000"/>
                <a:tab algn="l" pos="7315200"/>
                <a:tab algn="l" pos="7772400"/>
                <a:tab algn="l" pos="8229600"/>
                <a:tab algn="l" pos="8686800"/>
                <a:tab algn="l" pos="9144000"/>
              </a:tabLst>
            </a:pPr>
            <a:endParaRPr b="0" lang="ru-RU" sz="3600" spc="-1" strike="noStrike">
              <a:latin typeface="Arial"/>
            </a:endParaRPr>
          </a:p>
        </p:txBody>
      </p:sp>
      <p:sp>
        <p:nvSpPr>
          <p:cNvPr id="603" name="CustomShape 2"/>
          <p:cNvSpPr/>
          <p:nvPr/>
        </p:nvSpPr>
        <p:spPr>
          <a:xfrm>
            <a:off x="1260360" y="2298960"/>
            <a:ext cx="7198560" cy="134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04" name="Picture 3" descr=""/>
          <p:cNvPicPr/>
          <p:nvPr/>
        </p:nvPicPr>
        <p:blipFill>
          <a:blip r:embed="rId1"/>
          <a:stretch/>
        </p:blipFill>
        <p:spPr>
          <a:xfrm>
            <a:off x="6778080" y="2888280"/>
            <a:ext cx="2640960" cy="2634480"/>
          </a:xfrm>
          <a:prstGeom prst="rect">
            <a:avLst/>
          </a:prstGeom>
          <a:ln>
            <a:noFill/>
          </a:ln>
        </p:spPr>
      </p:pic>
      <p:sp>
        <p:nvSpPr>
          <p:cNvPr id="605" name="CustomShape 3"/>
          <p:cNvSpPr/>
          <p:nvPr/>
        </p:nvSpPr>
        <p:spPr>
          <a:xfrm>
            <a:off x="8098560" y="3780360"/>
            <a:ext cx="1618920" cy="851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CustomShape 4"/>
          <p:cNvSpPr/>
          <p:nvPr/>
        </p:nvSpPr>
        <p:spPr>
          <a:xfrm>
            <a:off x="1079280" y="929880"/>
            <a:ext cx="7547400" cy="81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CustomShape 1"/>
          <p:cNvSpPr/>
          <p:nvPr/>
        </p:nvSpPr>
        <p:spPr>
          <a:xfrm>
            <a:off x="36360" y="161640"/>
            <a:ext cx="10114560" cy="540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>
            <a:noAutofit/>
          </a:bodyPr>
          <a:p>
            <a:pPr>
              <a:lnSpc>
                <a:spcPct val="102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410760"/>
              </a:tabLst>
            </a:pPr>
            <a:endParaRPr b="0" lang="ru-RU" sz="1490" spc="-1" strike="noStrike">
              <a:latin typeface="Arial"/>
            </a:endParaRPr>
          </a:p>
          <a:p>
            <a:pPr>
              <a:lnSpc>
                <a:spcPct val="102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410760"/>
              </a:tabLst>
            </a:pPr>
            <a:endParaRPr b="0" lang="ru-RU" sz="1490" spc="-1" strike="noStrike">
              <a:latin typeface="Arial"/>
            </a:endParaRPr>
          </a:p>
          <a:p>
            <a:pPr>
              <a:lnSpc>
                <a:spcPct val="102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410760"/>
              </a:tabLst>
            </a:pPr>
            <a:r>
              <a:rPr b="1" lang="ru-RU" sz="4900" spc="-1" strike="noStrike">
                <a:solidFill>
                  <a:srgbClr val="ff0000"/>
                </a:solidFill>
                <a:latin typeface="Candara"/>
                <a:ea typeface="Microsoft YaHei"/>
              </a:rPr>
              <a:t>  </a:t>
            </a:r>
            <a:r>
              <a:rPr b="1" lang="ru-RU" sz="4900" spc="-1" strike="noStrike">
                <a:solidFill>
                  <a:srgbClr val="ff0000"/>
                </a:solidFill>
                <a:latin typeface="Candara"/>
                <a:ea typeface="Microsoft YaHei"/>
              </a:rPr>
              <a:t>М</a:t>
            </a:r>
            <a:r>
              <a:rPr b="1" lang="ru-RU" sz="4900" spc="-1" strike="noStrike">
                <a:solidFill>
                  <a:srgbClr val="000000"/>
                </a:solidFill>
                <a:latin typeface="Candara"/>
                <a:ea typeface="Microsoft YaHei"/>
              </a:rPr>
              <a:t>ир глазами астрофизика</a:t>
            </a:r>
            <a:endParaRPr b="0" lang="ru-RU" sz="4900" spc="-1" strike="noStrike">
              <a:latin typeface="Arial"/>
            </a:endParaRPr>
          </a:p>
          <a:p>
            <a:pPr algn="ctr">
              <a:lnSpc>
                <a:spcPct val="102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410760"/>
              </a:tabLst>
            </a:pPr>
            <a:r>
              <a:rPr b="1" lang="ru-RU" sz="4900" spc="-1" strike="noStrike">
                <a:solidFill>
                  <a:srgbClr val="000000"/>
                </a:solidFill>
                <a:latin typeface="Candara"/>
                <a:ea typeface="Microsoft YaHei"/>
              </a:rPr>
              <a:t>	</a:t>
            </a:r>
            <a:r>
              <a:rPr b="1" lang="ru-RU" sz="4900" spc="-1" strike="noStrike">
                <a:solidFill>
                  <a:srgbClr val="000000"/>
                </a:solidFill>
                <a:latin typeface="Candara"/>
                <a:ea typeface="Microsoft YaHei"/>
              </a:rPr>
              <a:t>	</a:t>
            </a:r>
            <a:r>
              <a:rPr b="1" lang="ru-RU" sz="4900" spc="-1" strike="noStrike">
                <a:solidFill>
                  <a:srgbClr val="000000"/>
                </a:solidFill>
                <a:latin typeface="Candara"/>
                <a:ea typeface="Microsoft YaHei"/>
              </a:rPr>
              <a:t>	</a:t>
            </a:r>
            <a:r>
              <a:rPr b="1" lang="ru-RU" sz="4900" spc="-1" strike="noStrike">
                <a:solidFill>
                  <a:srgbClr val="000000"/>
                </a:solidFill>
                <a:latin typeface="Candara"/>
                <a:ea typeface="Microsoft YaHei"/>
              </a:rPr>
              <a:t>	</a:t>
            </a:r>
            <a:r>
              <a:rPr b="1" lang="ru-RU" sz="4900" spc="-1" strike="noStrike">
                <a:solidFill>
                  <a:srgbClr val="000000"/>
                </a:solidFill>
                <a:latin typeface="Candara"/>
                <a:ea typeface="Microsoft YaHei"/>
              </a:rPr>
              <a:t>  </a:t>
            </a:r>
            <a:r>
              <a:rPr b="1" lang="ru-RU" sz="4900" spc="-1" strike="noStrike">
                <a:solidFill>
                  <a:srgbClr val="000000"/>
                </a:solidFill>
                <a:latin typeface="Candara"/>
                <a:ea typeface="Microsoft YaHei"/>
              </a:rPr>
              <a:t>	</a:t>
            </a:r>
            <a:r>
              <a:rPr b="1" lang="ru-RU" sz="4900" spc="-1" strike="noStrike">
                <a:solidFill>
                  <a:srgbClr val="000000"/>
                </a:solidFill>
                <a:latin typeface="Candara"/>
                <a:ea typeface="Microsoft YaHei"/>
              </a:rPr>
              <a:t>	</a:t>
            </a:r>
            <a:r>
              <a:rPr b="1" lang="ru-RU" sz="4900" spc="-1" strike="noStrike">
                <a:solidFill>
                  <a:srgbClr val="000000"/>
                </a:solidFill>
                <a:latin typeface="Candara"/>
                <a:ea typeface="Microsoft YaHei"/>
              </a:rPr>
              <a:t>	</a:t>
            </a:r>
            <a:r>
              <a:rPr b="1" lang="ru-RU" sz="4900" spc="-1" strike="noStrike">
                <a:solidFill>
                  <a:srgbClr val="000000"/>
                </a:solidFill>
                <a:latin typeface="Candara"/>
                <a:ea typeface="Microsoft YaHei"/>
              </a:rPr>
              <a:t>	</a:t>
            </a:r>
            <a:r>
              <a:rPr b="1" lang="ru-RU" sz="4900" spc="-1" strike="noStrike">
                <a:solidFill>
                  <a:srgbClr val="000000"/>
                </a:solidFill>
                <a:latin typeface="Candara"/>
                <a:ea typeface="Microsoft YaHei"/>
              </a:rPr>
              <a:t>сегодня и завтра</a:t>
            </a:r>
            <a:endParaRPr b="0" lang="ru-RU" sz="4900" spc="-1" strike="noStrike">
              <a:latin typeface="Arial"/>
            </a:endParaRPr>
          </a:p>
          <a:p>
            <a:pPr algn="ctr">
              <a:lnSpc>
                <a:spcPct val="102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410760"/>
              </a:tabLst>
            </a:pPr>
            <a:endParaRPr b="0" lang="ru-RU" sz="4900" spc="-1" strike="noStrike">
              <a:latin typeface="Arial"/>
            </a:endParaRPr>
          </a:p>
          <a:p>
            <a:pPr>
              <a:lnSpc>
                <a:spcPct val="102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410760"/>
              </a:tabLst>
            </a:pPr>
            <a:endParaRPr b="0" lang="ru-RU" sz="4900" spc="-1" strike="noStrike">
              <a:latin typeface="Arial"/>
            </a:endParaRPr>
          </a:p>
          <a:p>
            <a:pPr algn="ctr">
              <a:lnSpc>
                <a:spcPct val="102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410760"/>
              </a:tabLst>
            </a:pPr>
            <a:endParaRPr b="0" lang="ru-RU" sz="4900" spc="-1" strike="noStrike">
              <a:latin typeface="Arial"/>
            </a:endParaRPr>
          </a:p>
          <a:p>
            <a:pPr algn="ctr">
              <a:lnSpc>
                <a:spcPct val="102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410760"/>
              </a:tabLst>
            </a:pPr>
            <a:endParaRPr b="0" lang="ru-RU" sz="4900" spc="-1" strike="noStrike">
              <a:latin typeface="Arial"/>
            </a:endParaRPr>
          </a:p>
          <a:p>
            <a:pPr algn="ctr">
              <a:lnSpc>
                <a:spcPct val="102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410760"/>
              </a:tabLst>
            </a:pPr>
            <a:endParaRPr b="0" lang="ru-RU" sz="4900" spc="-1" strike="noStrike">
              <a:latin typeface="Arial"/>
            </a:endParaRPr>
          </a:p>
          <a:p>
            <a:pPr algn="ctr">
              <a:lnSpc>
                <a:spcPct val="102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410760"/>
              </a:tabLst>
            </a:pPr>
            <a:endParaRPr b="0" lang="ru-RU" sz="4900" spc="-1" strike="noStrike">
              <a:latin typeface="Arial"/>
            </a:endParaRPr>
          </a:p>
          <a:p>
            <a:pPr algn="ctr">
              <a:lnSpc>
                <a:spcPct val="102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410760"/>
              </a:tabLst>
            </a:pPr>
            <a:endParaRPr b="0" lang="ru-RU" sz="4900" spc="-1" strike="noStrike">
              <a:latin typeface="Arial"/>
            </a:endParaRPr>
          </a:p>
          <a:p>
            <a:pPr algn="ctr">
              <a:lnSpc>
                <a:spcPct val="102000"/>
              </a:lnSpc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410760"/>
              </a:tabLst>
            </a:pPr>
            <a:endParaRPr b="0" lang="ru-RU" sz="49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8" name="Picture 1" descr=""/>
          <p:cNvPicPr/>
          <p:nvPr/>
        </p:nvPicPr>
        <p:blipFill>
          <a:blip r:embed="rId1"/>
          <a:stretch/>
        </p:blipFill>
        <p:spPr>
          <a:xfrm>
            <a:off x="1510920" y="756000"/>
            <a:ext cx="7072920" cy="4050000"/>
          </a:xfrm>
          <a:prstGeom prst="rect">
            <a:avLst/>
          </a:prstGeom>
          <a:ln>
            <a:noFill/>
          </a:ln>
        </p:spPr>
      </p:pic>
      <p:pic>
        <p:nvPicPr>
          <p:cNvPr id="609" name="Picture 2" descr=""/>
          <p:cNvPicPr/>
          <p:nvPr/>
        </p:nvPicPr>
        <p:blipFill>
          <a:blip r:embed="rId2"/>
          <a:stretch/>
        </p:blipFill>
        <p:spPr>
          <a:xfrm>
            <a:off x="1533240" y="756000"/>
            <a:ext cx="7072920" cy="4050000"/>
          </a:xfrm>
          <a:prstGeom prst="rect">
            <a:avLst/>
          </a:prstGeom>
          <a:ln>
            <a:noFill/>
          </a:ln>
        </p:spPr>
      </p:pic>
      <p:pic>
        <p:nvPicPr>
          <p:cNvPr id="610" name="Picture 2" descr=""/>
          <p:cNvPicPr/>
          <p:nvPr/>
        </p:nvPicPr>
        <p:blipFill>
          <a:blip r:embed="rId3"/>
          <a:stretch/>
        </p:blipFill>
        <p:spPr>
          <a:xfrm>
            <a:off x="1537920" y="756000"/>
            <a:ext cx="7072920" cy="405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8" dur="indefinite" restart="never" nodeType="tmRoot">
          <p:childTnLst>
            <p:seq>
              <p:cTn id="39" dur="indefinite" nodeType="mainSeq">
                <p:childTnLst>
                  <p:par>
                    <p:cTn id="40" nodeType="clickEffect" fill="hold">
                      <p:stCondLst>
                        <p:cond delay="indefinite"/>
                      </p:stCondLst>
                      <p:childTnLst>
                        <p:par>
                          <p:cTn id="4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nodeType="clickEffect" fill="hold">
                      <p:stCondLst>
                        <p:cond delay="indefinite"/>
                      </p:stCondLst>
                      <p:childTnLst>
                        <p:par>
                          <p:cTn id="4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4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Рисунок 3" descr=""/>
          <p:cNvPicPr/>
          <p:nvPr/>
        </p:nvPicPr>
        <p:blipFill>
          <a:blip r:embed="rId1"/>
          <a:stretch/>
        </p:blipFill>
        <p:spPr>
          <a:xfrm>
            <a:off x="435960" y="259920"/>
            <a:ext cx="8387280" cy="4717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Рисунок 1" descr=""/>
          <p:cNvPicPr/>
          <p:nvPr/>
        </p:nvPicPr>
        <p:blipFill>
          <a:blip r:embed="rId1"/>
          <a:stretch/>
        </p:blipFill>
        <p:spPr>
          <a:xfrm>
            <a:off x="665280" y="430920"/>
            <a:ext cx="9057600" cy="4665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CustomShape 1"/>
          <p:cNvSpPr/>
          <p:nvPr/>
        </p:nvSpPr>
        <p:spPr>
          <a:xfrm>
            <a:off x="-144360" y="5940000"/>
            <a:ext cx="10144800" cy="227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1720" rIns="81720" tIns="40680" bIns="40680">
            <a:noAutofit/>
          </a:bodyPr>
          <a:p>
            <a:pPr>
              <a:lnSpc>
                <a:spcPct val="102000"/>
              </a:lnSpc>
              <a:spcBef>
                <a:spcPts val="1089"/>
              </a:spcBef>
              <a:spcAft>
                <a:spcPts val="907"/>
              </a:spcAft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410760"/>
                <a:tab algn="l" pos="1013472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Candara"/>
                <a:ea typeface="Microsoft YaHei"/>
              </a:rPr>
              <a:t>Типичные расстояние между звездами в галактиках – несколько св. лет. Типичные расстояния между галактиками – миллионы св. лет.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2000"/>
              </a:lnSpc>
              <a:spcBef>
                <a:spcPts val="1089"/>
              </a:spcBef>
              <a:spcAft>
                <a:spcPts val="907"/>
              </a:spcAft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410760"/>
                <a:tab algn="l" pos="10134720"/>
              </a:tabLst>
            </a:pPr>
            <a:endParaRPr b="0" lang="ru-RU" sz="1800" spc="-1" strike="noStrike">
              <a:latin typeface="Arial"/>
            </a:endParaRPr>
          </a:p>
          <a:p>
            <a:pPr>
              <a:lnSpc>
                <a:spcPct val="102000"/>
              </a:lnSpc>
              <a:spcBef>
                <a:spcPts val="1089"/>
              </a:spcBef>
              <a:spcAft>
                <a:spcPts val="907"/>
              </a:spcAft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410760"/>
                <a:tab algn="l" pos="10134720"/>
              </a:tabLst>
            </a:pPr>
            <a:r>
              <a:rPr b="1" lang="ru-RU" sz="1800" spc="-1" strike="noStrike">
                <a:solidFill>
                  <a:srgbClr val="000000"/>
                </a:solidFill>
                <a:latin typeface="Candara"/>
                <a:ea typeface="Microsoft YaHei"/>
              </a:rPr>
              <a:t>Кроме звезд, в галактику образуют молекулярные облака, пыль, газ, магнитные поля, заряженные частицы (межзвездная среда); звездные скопления. В центре многих галактик находится сверхмассивная черная дыра, в миллионы раз превышающая массу Солнца.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02000"/>
              </a:lnSpc>
              <a:spcBef>
                <a:spcPts val="1089"/>
              </a:spcBef>
              <a:spcAft>
                <a:spcPts val="907"/>
              </a:spcAft>
              <a:tabLst>
                <a:tab algn="l" pos="0"/>
                <a:tab algn="l" pos="447840"/>
                <a:tab algn="l" pos="896760"/>
                <a:tab algn="l" pos="1346040"/>
                <a:tab algn="l" pos="1795320"/>
                <a:tab algn="l" pos="2244600"/>
                <a:tab algn="l" pos="2693880"/>
                <a:tab algn="l" pos="3143160"/>
                <a:tab algn="l" pos="3592440"/>
                <a:tab algn="l" pos="4041720"/>
                <a:tab algn="l" pos="4491000"/>
                <a:tab algn="l" pos="4940280"/>
                <a:tab algn="l" pos="5389560"/>
                <a:tab algn="l" pos="5838840"/>
                <a:tab algn="l" pos="6288120"/>
                <a:tab algn="l" pos="6737400"/>
                <a:tab algn="l" pos="7186680"/>
                <a:tab algn="l" pos="7635960"/>
                <a:tab algn="l" pos="8085240"/>
                <a:tab algn="l" pos="8534520"/>
                <a:tab algn="l" pos="8983800"/>
                <a:tab algn="l" pos="9410760"/>
                <a:tab algn="l" pos="10134720"/>
              </a:tabLst>
            </a:pPr>
            <a:endParaRPr b="0" lang="ru-RU" sz="1800" spc="-1" strike="noStrike">
              <a:latin typeface="Arial"/>
            </a:endParaRPr>
          </a:p>
        </p:txBody>
      </p:sp>
      <p:pic>
        <p:nvPicPr>
          <p:cNvPr id="614" name="Picture 2" descr=""/>
          <p:cNvPicPr/>
          <p:nvPr/>
        </p:nvPicPr>
        <p:blipFill>
          <a:blip r:embed="rId1"/>
          <a:stretch/>
        </p:blipFill>
        <p:spPr>
          <a:xfrm>
            <a:off x="-709560" y="0"/>
            <a:ext cx="11219400" cy="5669640"/>
          </a:xfrm>
          <a:prstGeom prst="rect">
            <a:avLst/>
          </a:prstGeom>
          <a:ln>
            <a:noFill/>
          </a:ln>
        </p:spPr>
      </p:pic>
      <p:pic>
        <p:nvPicPr>
          <p:cNvPr id="615" name="Picture 3" descr=""/>
          <p:cNvPicPr/>
          <p:nvPr/>
        </p:nvPicPr>
        <p:blipFill>
          <a:blip r:embed="rId2"/>
          <a:stretch/>
        </p:blipFill>
        <p:spPr>
          <a:xfrm flipH="1" rot="10800000">
            <a:off x="-1009080" y="-1456920"/>
            <a:ext cx="2794680" cy="1375560"/>
          </a:xfrm>
          <a:prstGeom prst="rect">
            <a:avLst/>
          </a:prstGeom>
          <a:ln>
            <a:noFill/>
          </a:ln>
        </p:spPr>
      </p:pic>
      <p:pic>
        <p:nvPicPr>
          <p:cNvPr id="616" name="Picture 4" descr=""/>
          <p:cNvPicPr/>
          <p:nvPr/>
        </p:nvPicPr>
        <p:blipFill>
          <a:blip r:embed="rId3"/>
          <a:stretch/>
        </p:blipFill>
        <p:spPr>
          <a:xfrm>
            <a:off x="-709560" y="632160"/>
            <a:ext cx="11446200" cy="5669640"/>
          </a:xfrm>
          <a:prstGeom prst="rect">
            <a:avLst/>
          </a:prstGeom>
          <a:ln>
            <a:noFill/>
          </a:ln>
        </p:spPr>
      </p:pic>
      <p:pic>
        <p:nvPicPr>
          <p:cNvPr id="617" name="Picture 5" descr=""/>
          <p:cNvPicPr/>
          <p:nvPr/>
        </p:nvPicPr>
        <p:blipFill>
          <a:blip r:embed="rId4"/>
          <a:stretch/>
        </p:blipFill>
        <p:spPr>
          <a:xfrm>
            <a:off x="-394920" y="-1296360"/>
            <a:ext cx="10798560" cy="810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8" dur="indefinite" restart="never" nodeType="tmRoot">
          <p:childTnLst>
            <p:seq>
              <p:cTn id="49" dur="indefinite" nodeType="mainSeq">
                <p:childTnLst>
                  <p:par>
                    <p:cTn id="50" nodeType="clickEffect" fill="hold">
                      <p:stCondLst>
                        <p:cond delay="indefinite"/>
                      </p:stCondLst>
                      <p:childTnLst>
                        <p:par>
                          <p:cTn id="51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nodeType="clickEffect" fill="hold">
                      <p:stCondLst>
                        <p:cond delay="indefinite"/>
                      </p:stCondLst>
                      <p:childTnLst>
                        <p:par>
                          <p:cTn id="55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5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nodeType="clickEffect" fill="hold">
                      <p:stCondLst>
                        <p:cond delay="indefinite"/>
                      </p:stCondLst>
                      <p:childTnLst>
                        <p:par>
                          <p:cTn id="59" nodeType="withEffect" fill="hold">
                            <p:stCondLst>
                              <p:cond delay="0"/>
                            </p:stCondLst>
                            <p:childTnLst>
                              <p:par>
                                <p:cTn id="6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Picture 2" descr="C:\Documents and Settings\Администратор\Рабочий стол\Астролябия\астролябия 2.jpg"/>
          <p:cNvPicPr/>
          <p:nvPr/>
        </p:nvPicPr>
        <p:blipFill>
          <a:blip r:embed="rId1"/>
          <a:stretch/>
        </p:blipFill>
        <p:spPr>
          <a:xfrm>
            <a:off x="1365120" y="161280"/>
            <a:ext cx="7349760" cy="5346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Picture 2" descr="C:\Documents and Settings\Администратор\Рабочий стол\Астролябия\астролябия 5.JPG"/>
          <p:cNvPicPr/>
          <p:nvPr/>
        </p:nvPicPr>
        <p:blipFill>
          <a:blip r:embed="rId1"/>
          <a:stretch/>
        </p:blipFill>
        <p:spPr>
          <a:xfrm>
            <a:off x="1679760" y="426240"/>
            <a:ext cx="6719400" cy="4815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TextShape 1"/>
          <p:cNvSpPr txBox="1"/>
          <p:nvPr/>
        </p:nvSpPr>
        <p:spPr>
          <a:xfrm>
            <a:off x="587880" y="3716640"/>
            <a:ext cx="7225560" cy="1259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/>
            <a:endParaRPr b="0" lang="ru-RU" sz="2820" spc="-1" strike="noStrike">
              <a:latin typeface="Arial"/>
            </a:endParaRPr>
          </a:p>
        </p:txBody>
      </p:sp>
      <p:pic>
        <p:nvPicPr>
          <p:cNvPr id="621" name="Picture 2" descr="C:\Documents and Settings\Администратор\Рабочий стол\Астролябия\астролябия 6.jpg"/>
          <p:cNvPicPr/>
          <p:nvPr/>
        </p:nvPicPr>
        <p:blipFill>
          <a:blip r:embed="rId1"/>
          <a:stretch/>
        </p:blipFill>
        <p:spPr>
          <a:xfrm>
            <a:off x="435960" y="32400"/>
            <a:ext cx="9321120" cy="5243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TextShape 1"/>
          <p:cNvSpPr txBox="1"/>
          <p:nvPr/>
        </p:nvSpPr>
        <p:spPr>
          <a:xfrm>
            <a:off x="277200" y="215280"/>
            <a:ext cx="4645800" cy="13690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83000"/>
          </a:bodyPr>
          <a:p>
            <a:pPr>
              <a:lnSpc>
                <a:spcPct val="100000"/>
              </a:lnSpc>
            </a:pPr>
            <a:r>
              <a:rPr b="1" lang="ru-RU" sz="3200" spc="-1" strike="noStrike" cap="all">
                <a:solidFill>
                  <a:srgbClr val="941a1b"/>
                </a:solidFill>
                <a:latin typeface="a_CampusOtlSh"/>
              </a:rPr>
              <a:t>ОБЩАЯ ХАРАКТЕРИСТИКА КУРСА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623" name="TextShape 2"/>
          <p:cNvSpPr txBox="1"/>
          <p:nvPr/>
        </p:nvSpPr>
        <p:spPr>
          <a:xfrm>
            <a:off x="277200" y="1525320"/>
            <a:ext cx="3968640" cy="95220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  <a:spcBef>
                <a:spcPts val="561"/>
              </a:spcBef>
              <a:spcAft>
                <a:spcPts val="601"/>
              </a:spcAft>
              <a:tabLst>
                <a:tab algn="l" pos="0"/>
              </a:tabLst>
            </a:pPr>
            <a:r>
              <a:rPr b="1" lang="ru-RU" sz="2800" spc="-1" strike="noStrike" cap="all">
                <a:solidFill>
                  <a:srgbClr val="c62324"/>
                </a:solidFill>
                <a:latin typeface="a_CampusOtlSh"/>
              </a:rPr>
              <a:t>Ведущие идеи курса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624" name="TextShape 3"/>
          <p:cNvSpPr txBox="1"/>
          <p:nvPr/>
        </p:nvSpPr>
        <p:spPr>
          <a:xfrm>
            <a:off x="118440" y="2596680"/>
            <a:ext cx="4818600" cy="255960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pPr marL="2858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2000" spc="-1" strike="noStrike">
                <a:solidFill>
                  <a:srgbClr val="0f496f"/>
                </a:solidFill>
                <a:latin typeface="Century Gothic"/>
              </a:rPr>
              <a:t> </a:t>
            </a:r>
            <a:r>
              <a:rPr b="0" lang="ru-RU" sz="2000" spc="-1" strike="noStrike">
                <a:solidFill>
                  <a:srgbClr val="0f496f"/>
                </a:solidFill>
                <a:latin typeface="Century Gothic"/>
              </a:rPr>
              <a:t>1</a:t>
            </a:r>
            <a:r>
              <a:rPr b="1" i="1" lang="ru-RU" sz="2000" spc="-1" strike="noStrike">
                <a:solidFill>
                  <a:srgbClr val="631112"/>
                </a:solidFill>
                <a:latin typeface="Century Gothic"/>
              </a:rPr>
              <a:t>. Идея многообразия мира;</a:t>
            </a:r>
            <a:endParaRPr b="0" lang="ru-RU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2000" spc="-1" strike="noStrike">
                <a:solidFill>
                  <a:srgbClr val="0f496f"/>
                </a:solidFill>
                <a:latin typeface="Century Gothic"/>
              </a:rPr>
              <a:t>2. </a:t>
            </a:r>
            <a:r>
              <a:rPr b="1" i="1" lang="ru-RU" sz="2000" spc="-1" strike="noStrike">
                <a:solidFill>
                  <a:srgbClr val="631112"/>
                </a:solidFill>
                <a:latin typeface="Century Gothic"/>
              </a:rPr>
              <a:t>Идея целостности мира</a:t>
            </a:r>
            <a:r>
              <a:rPr b="0" lang="ru-RU" sz="2000" spc="-1" strike="noStrike">
                <a:solidFill>
                  <a:srgbClr val="0f496f"/>
                </a:solidFill>
                <a:latin typeface="Century Gothic"/>
              </a:rPr>
              <a:t>.</a:t>
            </a:r>
            <a:endParaRPr b="0" lang="ru-RU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1" i="1" lang="ru-RU" sz="2000" spc="-1" strike="noStrike">
                <a:solidFill>
                  <a:srgbClr val="631112"/>
                </a:solidFill>
                <a:latin typeface="Century Gothic"/>
              </a:rPr>
              <a:t>3. Идея научной познаваемости мира;</a:t>
            </a:r>
            <a:endParaRPr b="0" lang="ru-RU" sz="2000" spc="-1" strike="noStrike">
              <a:latin typeface="Arial"/>
            </a:endParaRPr>
          </a:p>
          <a:p>
            <a:pPr marL="285840" indent="-285480">
              <a:lnSpc>
                <a:spcPct val="100000"/>
              </a:lnSpc>
              <a:spcBef>
                <a:spcPts val="400"/>
              </a:spcBef>
              <a:spcAft>
                <a:spcPts val="601"/>
              </a:spcAft>
              <a:buClr>
                <a:srgbClr val="ffffff"/>
              </a:buClr>
              <a:buSzPct val="80000"/>
              <a:buFont typeface="Wingdings 3" charset="2"/>
              <a:buChar char=""/>
            </a:pPr>
            <a:r>
              <a:rPr b="0" lang="ru-RU" sz="2000" spc="-1" strike="noStrike">
                <a:solidFill>
                  <a:srgbClr val="0f496f"/>
                </a:solidFill>
                <a:latin typeface="Century Gothic"/>
              </a:rPr>
              <a:t>4</a:t>
            </a:r>
            <a:r>
              <a:rPr b="1" i="1" lang="ru-RU" sz="2000" spc="-1" strike="noStrike">
                <a:solidFill>
                  <a:srgbClr val="631112"/>
                </a:solidFill>
                <a:latin typeface="Century Gothic"/>
              </a:rPr>
              <a:t>. Идея уважения к миру</a:t>
            </a:r>
            <a:r>
              <a:rPr b="1" i="1" lang="ru-RU" sz="2000" spc="-1" strike="noStrike">
                <a:solidFill>
                  <a:srgbClr val="631112"/>
                </a:solidFill>
                <a:latin typeface="Century Gothic"/>
              </a:rPr>
              <a:t> 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625" name="TextShape 4"/>
          <p:cNvSpPr txBox="1"/>
          <p:nvPr/>
        </p:nvSpPr>
        <p:spPr>
          <a:xfrm>
            <a:off x="5351760" y="468360"/>
            <a:ext cx="4149000" cy="47628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endParaRPr b="0" lang="ru-RU" sz="1660" spc="-1" strike="noStrike">
              <a:solidFill>
                <a:srgbClr val="0f496f"/>
              </a:solidFill>
              <a:latin typeface="Century Gothic"/>
            </a:endParaRPr>
          </a:p>
        </p:txBody>
      </p:sp>
      <p:pic>
        <p:nvPicPr>
          <p:cNvPr id="626" name="Picture 2" descr="C:\Documents and Settings\Администратор\Рабочий стол\космос фото\космос15.jpg"/>
          <p:cNvPicPr/>
          <p:nvPr/>
        </p:nvPicPr>
        <p:blipFill>
          <a:blip r:embed="rId1"/>
          <a:stretch/>
        </p:blipFill>
        <p:spPr>
          <a:xfrm>
            <a:off x="4976640" y="1285920"/>
            <a:ext cx="4524120" cy="3869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2" dur="indefinite" restart="never" nodeType="tmRoot">
          <p:childTnLst>
            <p:seq>
              <p:cTn id="63" dur="indefinite" nodeType="mainSeq">
                <p:childTnLst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CustomShape 1"/>
          <p:cNvSpPr/>
          <p:nvPr/>
        </p:nvSpPr>
        <p:spPr>
          <a:xfrm>
            <a:off x="1071000" y="453600"/>
            <a:ext cx="8334360" cy="2040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941a1b"/>
                </a:solidFill>
                <a:latin typeface="Bookman Old Style"/>
              </a:rPr>
              <a:t>Государство</a:t>
            </a:r>
            <a:r>
              <a:rPr b="1" lang="ru-RU" sz="3200" spc="-1" strike="noStrike">
                <a:solidFill>
                  <a:srgbClr val="941a1b"/>
                </a:solidFill>
                <a:latin typeface="Century Gothic"/>
              </a:rPr>
              <a:t>, общество,  личность - это заказчики,  определяющие цели, содержание и результаты образовательного процесса. </a:t>
            </a:r>
            <a:endParaRPr b="0" lang="ru-RU" sz="3200" spc="-1" strike="noStrike">
              <a:latin typeface="Arial"/>
            </a:endParaRPr>
          </a:p>
        </p:txBody>
      </p:sp>
      <p:sp>
        <p:nvSpPr>
          <p:cNvPr id="586" name="CustomShape 2"/>
          <p:cNvSpPr/>
          <p:nvPr/>
        </p:nvSpPr>
        <p:spPr>
          <a:xfrm>
            <a:off x="1308960" y="2894400"/>
            <a:ext cx="841356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2800" spc="-1" strike="noStrike">
                <a:solidFill>
                  <a:srgbClr val="941a1b"/>
                </a:solidFill>
                <a:latin typeface="Century Gothic"/>
                <a:ea typeface="Calibri"/>
              </a:rPr>
              <a:t>В</a:t>
            </a:r>
            <a:r>
              <a:rPr b="1" i="1" lang="ru-RU" sz="2800" spc="-1" strike="noStrike">
                <a:solidFill>
                  <a:srgbClr val="941a1b"/>
                </a:solidFill>
                <a:latin typeface="Times New Roman"/>
                <a:ea typeface="Calibri"/>
              </a:rPr>
              <a:t> образовании</a:t>
            </a:r>
            <a:r>
              <a:rPr b="1" i="1" lang="ru-RU" sz="2800" spc="-1" strike="noStrike">
                <a:solidFill>
                  <a:srgbClr val="941a1b"/>
                </a:solidFill>
                <a:latin typeface="Century Gothic"/>
                <a:ea typeface="Calibri"/>
              </a:rPr>
              <a:t> в</a:t>
            </a:r>
            <a:r>
              <a:rPr b="1" i="1" lang="ru-RU" sz="2800" spc="-1" strike="noStrike">
                <a:solidFill>
                  <a:srgbClr val="941a1b"/>
                </a:solidFill>
                <a:latin typeface="Times New Roman"/>
                <a:ea typeface="Calibri"/>
              </a:rPr>
              <a:t>ажно обеспечить баланс интересов личности, общества, производства. 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5" dur="1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10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CustomShape 1"/>
          <p:cNvSpPr/>
          <p:nvPr/>
        </p:nvSpPr>
        <p:spPr>
          <a:xfrm>
            <a:off x="-14040" y="-11520"/>
            <a:ext cx="10108080" cy="654120"/>
          </a:xfrm>
          <a:prstGeom prst="rect">
            <a:avLst/>
          </a:prstGeom>
          <a:solidFill>
            <a:srgbClr val="1682c6"/>
          </a:solidFill>
          <a:ln w="38160">
            <a:solidFill>
              <a:srgbClr val="ffffff"/>
            </a:solidFill>
            <a:round/>
          </a:ln>
          <a:effectLst>
            <a:outerShdw blurRad="3810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10" spc="-1" strike="noStrike">
                <a:solidFill>
                  <a:srgbClr val="ffffff"/>
                </a:solidFill>
                <a:latin typeface="Impact"/>
              </a:rPr>
              <a:t>СТРУКТУРА КУРСА</a:t>
            </a:r>
            <a:endParaRPr b="0" lang="ru-RU" sz="2810" spc="-1" strike="noStrike">
              <a:latin typeface="Arial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1559759407"/>
              </p:ext>
            </p:extLst>
          </p:nvPr>
        </p:nvGraphicFramePr>
        <p:xfrm>
          <a:off x="797760" y="532800"/>
          <a:ext cx="11497320" cy="483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2" dur="indefinite" restart="never" nodeType="tmRoot">
          <p:childTnLst>
            <p:seq>
              <p:cTn id="93" dur="indefinite" nodeType="mainSeq">
                <p:childTnLst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98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CustomShape 1"/>
          <p:cNvSpPr/>
          <p:nvPr/>
        </p:nvSpPr>
        <p:spPr>
          <a:xfrm>
            <a:off x="-14040" y="-11520"/>
            <a:ext cx="10108080" cy="654120"/>
          </a:xfrm>
          <a:prstGeom prst="rect">
            <a:avLst/>
          </a:prstGeom>
          <a:solidFill>
            <a:schemeClr val="accent2">
              <a:hueOff val="0"/>
              <a:satOff val="0"/>
              <a:lumOff val="0"/>
              <a:alphaOff val="0"/>
            </a:schemeClr>
          </a:solidFill>
          <a:ln w="38160">
            <a:solidFill>
              <a:srgbClr val="ffffff"/>
            </a:solidFill>
            <a:round/>
          </a:ln>
          <a:effectLst>
            <a:outerShdw blurRad="38100" dir="5400000" dist="2016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 extrusionH="50600" prstMaterial="metal">
            <a:bevelT prst="relaxedInset" w="101600" h="80600"/>
            <a:bevelB prst="relaxedInset" w="80600" h="80600"/>
          </a:sp3d>
        </p:spPr>
        <p:style>
          <a:lnRef idx="0"/>
          <a:fillRef idx="0"/>
          <a:effectRef idx="1"/>
          <a:fontRef idx="minor"/>
        </p:style>
        <p:txBody>
          <a:bodyPr lIns="45720" rIns="457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10" spc="-1" strike="noStrike">
                <a:solidFill>
                  <a:srgbClr val="ffffff"/>
                </a:solidFill>
                <a:latin typeface="Impact"/>
              </a:rPr>
              <a:t>ЗАДАЁМ ВОПРОСЫ</a:t>
            </a:r>
            <a:endParaRPr b="0" lang="ru-RU" sz="2810" spc="-1" strike="noStrike">
              <a:latin typeface="Arial"/>
            </a:endParaRPr>
          </a:p>
        </p:txBody>
      </p:sp>
      <p:sp>
        <p:nvSpPr>
          <p:cNvPr id="629" name="CustomShape 2"/>
          <p:cNvSpPr/>
          <p:nvPr/>
        </p:nvSpPr>
        <p:spPr>
          <a:xfrm>
            <a:off x="351360" y="825480"/>
            <a:ext cx="9376560" cy="106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ffffff"/>
                </a:solidFill>
                <a:latin typeface="Century Gothic"/>
              </a:rPr>
              <a:t>Кто мы?</a:t>
            </a:r>
            <a:endParaRPr b="0" lang="ru-RU" sz="3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3200" spc="-1" strike="noStrike">
                <a:solidFill>
                  <a:srgbClr val="ffffff"/>
                </a:solidFill>
                <a:latin typeface="Century Gothic"/>
              </a:rPr>
              <a:t>Что у нас над головой?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630" name="Picture 3" descr=""/>
          <p:cNvPicPr/>
          <p:nvPr/>
        </p:nvPicPr>
        <p:blipFill>
          <a:blip r:embed="rId1"/>
          <a:stretch/>
        </p:blipFill>
        <p:spPr>
          <a:xfrm>
            <a:off x="1132920" y="2374200"/>
            <a:ext cx="7813440" cy="2345760"/>
          </a:xfrm>
          <a:prstGeom prst="rect">
            <a:avLst/>
          </a:prstGeom>
          <a:ln>
            <a:noFill/>
          </a:ln>
        </p:spPr>
      </p:pic>
      <p:pic>
        <p:nvPicPr>
          <p:cNvPr id="631" name="image50.png" descr=""/>
          <p:cNvPicPr/>
          <p:nvPr/>
        </p:nvPicPr>
        <p:blipFill>
          <a:blip r:embed="rId2"/>
          <a:stretch/>
        </p:blipFill>
        <p:spPr>
          <a:xfrm>
            <a:off x="8835120" y="41400"/>
            <a:ext cx="1189080" cy="5472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CustomShape 1"/>
          <p:cNvSpPr/>
          <p:nvPr/>
        </p:nvSpPr>
        <p:spPr>
          <a:xfrm>
            <a:off x="-65880" y="20160"/>
            <a:ext cx="10108080" cy="654120"/>
          </a:xfrm>
          <a:prstGeom prst="rect">
            <a:avLst/>
          </a:prstGeom>
          <a:solidFill>
            <a:srgbClr val="1682c6"/>
          </a:solidFill>
          <a:ln w="38160">
            <a:solidFill>
              <a:srgbClr val="ffffff"/>
            </a:solidFill>
            <a:round/>
          </a:ln>
          <a:effectLst>
            <a:outerShdw blurRad="3810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10" spc="-1" strike="noStrike">
                <a:solidFill>
                  <a:srgbClr val="ffffff"/>
                </a:solidFill>
                <a:latin typeface="Impact"/>
              </a:rPr>
              <a:t>ПЛАНЕТЫ. ПЛАНЕТА ЗЕМЛЯ.</a:t>
            </a:r>
            <a:endParaRPr b="0" lang="ru-RU" sz="2810" spc="-1" strike="noStrike">
              <a:latin typeface="Arial"/>
            </a:endParaRPr>
          </a:p>
        </p:txBody>
      </p:sp>
      <p:sp>
        <p:nvSpPr>
          <p:cNvPr id="633" name="CustomShape 2"/>
          <p:cNvSpPr/>
          <p:nvPr/>
        </p:nvSpPr>
        <p:spPr>
          <a:xfrm>
            <a:off x="567360" y="951120"/>
            <a:ext cx="893376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Солнце – источник жизни на Земле. Земля – наша планета. Что у нас под  ногами?  На что похожа наша планета? 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634" name="image52.png" descr=""/>
          <p:cNvPicPr/>
          <p:nvPr/>
        </p:nvPicPr>
        <p:blipFill>
          <a:blip r:embed="rId1"/>
          <a:stretch/>
        </p:blipFill>
        <p:spPr>
          <a:xfrm>
            <a:off x="8988840" y="20160"/>
            <a:ext cx="1025640" cy="641880"/>
          </a:xfrm>
          <a:prstGeom prst="rect">
            <a:avLst/>
          </a:prstGeom>
          <a:ln w="12600">
            <a:noFill/>
          </a:ln>
        </p:spPr>
      </p:pic>
      <p:pic>
        <p:nvPicPr>
          <p:cNvPr id="635" name="Picture 2" descr=""/>
          <p:cNvPicPr/>
          <p:nvPr/>
        </p:nvPicPr>
        <p:blipFill>
          <a:blip r:embed="rId2"/>
          <a:stretch/>
        </p:blipFill>
        <p:spPr>
          <a:xfrm>
            <a:off x="407520" y="1872000"/>
            <a:ext cx="3459960" cy="2595240"/>
          </a:xfrm>
          <a:prstGeom prst="rect">
            <a:avLst/>
          </a:prstGeom>
          <a:ln>
            <a:noFill/>
          </a:ln>
        </p:spPr>
      </p:pic>
      <p:pic>
        <p:nvPicPr>
          <p:cNvPr id="636" name="Picture 3" descr=""/>
          <p:cNvPicPr/>
          <p:nvPr/>
        </p:nvPicPr>
        <p:blipFill>
          <a:blip r:embed="rId3"/>
          <a:stretch/>
        </p:blipFill>
        <p:spPr>
          <a:xfrm>
            <a:off x="3731760" y="2030400"/>
            <a:ext cx="6273000" cy="22784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CustomShape 1"/>
          <p:cNvSpPr/>
          <p:nvPr/>
        </p:nvSpPr>
        <p:spPr>
          <a:xfrm>
            <a:off x="-14040" y="-11520"/>
            <a:ext cx="10108080" cy="654120"/>
          </a:xfrm>
          <a:prstGeom prst="rect">
            <a:avLst/>
          </a:prstGeom>
          <a:solidFill>
            <a:srgbClr val="1682c6"/>
          </a:solidFill>
          <a:ln w="38160">
            <a:solidFill>
              <a:srgbClr val="ffffff"/>
            </a:solidFill>
            <a:round/>
          </a:ln>
          <a:effectLst>
            <a:outerShdw blurRad="3810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10" spc="-1" strike="noStrike">
                <a:solidFill>
                  <a:srgbClr val="ffffff"/>
                </a:solidFill>
                <a:latin typeface="Impact"/>
              </a:rPr>
              <a:t>Солнечная система</a:t>
            </a:r>
            <a:endParaRPr b="0" lang="ru-RU" sz="2810" spc="-1" strike="noStrike">
              <a:latin typeface="Arial"/>
            </a:endParaRPr>
          </a:p>
        </p:txBody>
      </p:sp>
      <p:sp>
        <p:nvSpPr>
          <p:cNvPr id="638" name="CustomShape 2"/>
          <p:cNvSpPr/>
          <p:nvPr/>
        </p:nvSpPr>
        <p:spPr>
          <a:xfrm>
            <a:off x="567360" y="951120"/>
            <a:ext cx="89337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Как устроена Солнечная система? Планеты Солнечной Системы</a:t>
            </a:r>
            <a:r>
              <a:rPr b="0" lang="ru-RU" sz="1270" spc="-1" strike="noStrike">
                <a:solidFill>
                  <a:srgbClr val="ffffff"/>
                </a:solidFill>
                <a:latin typeface="Century Gothic"/>
              </a:rPr>
              <a:t>.</a:t>
            </a:r>
            <a:endParaRPr b="0" lang="ru-RU" sz="1270" spc="-1" strike="noStrike">
              <a:latin typeface="Arial"/>
            </a:endParaRPr>
          </a:p>
        </p:txBody>
      </p:sp>
      <p:pic>
        <p:nvPicPr>
          <p:cNvPr id="639" name="Picture 3" descr=""/>
          <p:cNvPicPr/>
          <p:nvPr/>
        </p:nvPicPr>
        <p:blipFill>
          <a:blip r:embed="rId1"/>
          <a:stretch/>
        </p:blipFill>
        <p:spPr>
          <a:xfrm>
            <a:off x="1239120" y="1788480"/>
            <a:ext cx="7590240" cy="3141000"/>
          </a:xfrm>
          <a:prstGeom prst="rect">
            <a:avLst/>
          </a:prstGeom>
          <a:ln>
            <a:noFill/>
          </a:ln>
        </p:spPr>
      </p:pic>
      <p:pic>
        <p:nvPicPr>
          <p:cNvPr id="640" name="image43.png" descr=""/>
          <p:cNvPicPr/>
          <p:nvPr/>
        </p:nvPicPr>
        <p:blipFill>
          <a:blip r:embed="rId2"/>
          <a:stretch/>
        </p:blipFill>
        <p:spPr>
          <a:xfrm>
            <a:off x="8980200" y="50040"/>
            <a:ext cx="1042560" cy="5299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CustomShape 1"/>
          <p:cNvSpPr/>
          <p:nvPr/>
        </p:nvSpPr>
        <p:spPr>
          <a:xfrm>
            <a:off x="-14040" y="-11520"/>
            <a:ext cx="10108080" cy="654120"/>
          </a:xfrm>
          <a:prstGeom prst="rect">
            <a:avLst/>
          </a:prstGeom>
          <a:solidFill>
            <a:srgbClr val="1682c6"/>
          </a:solidFill>
          <a:ln w="38160">
            <a:solidFill>
              <a:srgbClr val="ffffff"/>
            </a:solidFill>
            <a:round/>
          </a:ln>
          <a:effectLst>
            <a:outerShdw blurRad="3810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10" spc="-1" strike="noStrike">
                <a:solidFill>
                  <a:srgbClr val="ffffff"/>
                </a:solidFill>
                <a:latin typeface="Impact"/>
              </a:rPr>
              <a:t>Движение в пространстве</a:t>
            </a:r>
            <a:endParaRPr b="0" lang="ru-RU" sz="2810" spc="-1" strike="noStrike">
              <a:latin typeface="Arial"/>
            </a:endParaRPr>
          </a:p>
        </p:txBody>
      </p:sp>
      <p:sp>
        <p:nvSpPr>
          <p:cNvPr id="642" name="CustomShape 2"/>
          <p:cNvSpPr/>
          <p:nvPr/>
        </p:nvSpPr>
        <p:spPr>
          <a:xfrm>
            <a:off x="567360" y="951120"/>
            <a:ext cx="893376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Когда наступает ночь? Когда приходит зима? Почему Луна бывает разной? Как увидеть планету?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643" name="image43.png" descr=""/>
          <p:cNvPicPr/>
          <p:nvPr/>
        </p:nvPicPr>
        <p:blipFill>
          <a:blip r:embed="rId1"/>
          <a:stretch/>
        </p:blipFill>
        <p:spPr>
          <a:xfrm>
            <a:off x="8980200" y="50040"/>
            <a:ext cx="1042560" cy="529920"/>
          </a:xfrm>
          <a:prstGeom prst="rect">
            <a:avLst/>
          </a:prstGeom>
          <a:ln w="12600">
            <a:noFill/>
          </a:ln>
        </p:spPr>
      </p:pic>
      <p:pic>
        <p:nvPicPr>
          <p:cNvPr id="644" name="Рисунок 3" descr=""/>
          <p:cNvPicPr/>
          <p:nvPr/>
        </p:nvPicPr>
        <p:blipFill>
          <a:blip r:embed="rId2"/>
          <a:stretch/>
        </p:blipFill>
        <p:spPr>
          <a:xfrm>
            <a:off x="567360" y="1703880"/>
            <a:ext cx="7024320" cy="3771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CustomShape 1"/>
          <p:cNvSpPr/>
          <p:nvPr/>
        </p:nvSpPr>
        <p:spPr>
          <a:xfrm>
            <a:off x="1440" y="-11520"/>
            <a:ext cx="10108080" cy="654120"/>
          </a:xfrm>
          <a:prstGeom prst="rect">
            <a:avLst/>
          </a:prstGeom>
          <a:solidFill>
            <a:srgbClr val="1682c6"/>
          </a:solidFill>
          <a:ln w="38160">
            <a:solidFill>
              <a:srgbClr val="ffffff"/>
            </a:solidFill>
            <a:round/>
          </a:ln>
          <a:effectLst>
            <a:outerShdw blurRad="3810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10" spc="-1" strike="noStrike">
                <a:solidFill>
                  <a:srgbClr val="ffffff"/>
                </a:solidFill>
                <a:latin typeface="Impact"/>
              </a:rPr>
              <a:t>СОЛНЦЕ</a:t>
            </a:r>
            <a:endParaRPr b="0" lang="ru-RU" sz="2810" spc="-1" strike="noStrike">
              <a:latin typeface="Arial"/>
            </a:endParaRPr>
          </a:p>
        </p:txBody>
      </p:sp>
      <p:sp>
        <p:nvSpPr>
          <p:cNvPr id="646" name="CustomShape 2"/>
          <p:cNvSpPr/>
          <p:nvPr/>
        </p:nvSpPr>
        <p:spPr>
          <a:xfrm>
            <a:off x="435960" y="897480"/>
            <a:ext cx="94878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Century Gothic"/>
              </a:rPr>
              <a:t>Почему Солнце светит днём, а звёзды ночью? Какое оно –Солнце? Почему бывают затмения? Как движется Солнце среди звезд? Зодиак.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647" name="image45.png" descr=""/>
          <p:cNvPicPr/>
          <p:nvPr/>
        </p:nvPicPr>
        <p:blipFill>
          <a:blip r:embed="rId1"/>
          <a:stretch/>
        </p:blipFill>
        <p:spPr>
          <a:xfrm>
            <a:off x="9114120" y="55440"/>
            <a:ext cx="884520" cy="519480"/>
          </a:xfrm>
          <a:prstGeom prst="rect">
            <a:avLst/>
          </a:prstGeom>
          <a:ln w="12600">
            <a:noFill/>
          </a:ln>
        </p:spPr>
      </p:pic>
      <p:pic>
        <p:nvPicPr>
          <p:cNvPr id="648" name="Рисунок 5" descr=""/>
          <p:cNvPicPr/>
          <p:nvPr/>
        </p:nvPicPr>
        <p:blipFill>
          <a:blip r:embed="rId2"/>
          <a:stretch/>
        </p:blipFill>
        <p:spPr>
          <a:xfrm>
            <a:off x="912240" y="1494000"/>
            <a:ext cx="7139160" cy="3662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CustomShape 1"/>
          <p:cNvSpPr/>
          <p:nvPr/>
        </p:nvSpPr>
        <p:spPr>
          <a:xfrm>
            <a:off x="1440" y="-11520"/>
            <a:ext cx="10108080" cy="654120"/>
          </a:xfrm>
          <a:prstGeom prst="rect">
            <a:avLst/>
          </a:prstGeom>
          <a:solidFill>
            <a:srgbClr val="1682c6"/>
          </a:solidFill>
          <a:ln w="38160">
            <a:solidFill>
              <a:srgbClr val="ffffff"/>
            </a:solidFill>
            <a:round/>
          </a:ln>
          <a:effectLst>
            <a:outerShdw blurRad="3810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10" spc="-1" strike="noStrike">
                <a:solidFill>
                  <a:srgbClr val="ffffff"/>
                </a:solidFill>
                <a:latin typeface="Impact"/>
              </a:rPr>
              <a:t>Луна</a:t>
            </a:r>
            <a:endParaRPr b="0" lang="ru-RU" sz="2810" spc="-1" strike="noStrike">
              <a:latin typeface="Arial"/>
            </a:endParaRPr>
          </a:p>
        </p:txBody>
      </p:sp>
      <p:pic>
        <p:nvPicPr>
          <p:cNvPr id="650" name="image45.png" descr=""/>
          <p:cNvPicPr/>
          <p:nvPr/>
        </p:nvPicPr>
        <p:blipFill>
          <a:blip r:embed="rId1"/>
          <a:stretch/>
        </p:blipFill>
        <p:spPr>
          <a:xfrm>
            <a:off x="9114120" y="55440"/>
            <a:ext cx="884520" cy="519480"/>
          </a:xfrm>
          <a:prstGeom prst="rect">
            <a:avLst/>
          </a:prstGeom>
          <a:ln w="12600">
            <a:noFill/>
          </a:ln>
        </p:spPr>
      </p:pic>
      <p:sp>
        <p:nvSpPr>
          <p:cNvPr id="651" name="CustomShape 2"/>
          <p:cNvSpPr/>
          <p:nvPr/>
        </p:nvSpPr>
        <p:spPr>
          <a:xfrm>
            <a:off x="673920" y="1108080"/>
            <a:ext cx="972180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Какая Луна?  Что мы знаем о Луне? Как исследовали Луну?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652" name="CustomShape 3"/>
          <p:cNvSpPr/>
          <p:nvPr/>
        </p:nvSpPr>
        <p:spPr>
          <a:xfrm>
            <a:off x="171360" y="-119160"/>
            <a:ext cx="335880" cy="25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3" name="CustomShape 4"/>
          <p:cNvSpPr/>
          <p:nvPr/>
        </p:nvSpPr>
        <p:spPr>
          <a:xfrm>
            <a:off x="339120" y="6480"/>
            <a:ext cx="335880" cy="25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4" name="CustomShape 5"/>
          <p:cNvSpPr/>
          <p:nvPr/>
        </p:nvSpPr>
        <p:spPr>
          <a:xfrm>
            <a:off x="507240" y="132120"/>
            <a:ext cx="335880" cy="25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55" name="Рисунок 10" descr=""/>
          <p:cNvPicPr/>
          <p:nvPr/>
        </p:nvPicPr>
        <p:blipFill>
          <a:blip r:embed="rId2"/>
          <a:stretch/>
        </p:blipFill>
        <p:spPr>
          <a:xfrm>
            <a:off x="671760" y="1703880"/>
            <a:ext cx="8735400" cy="3571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CustomShape 1"/>
          <p:cNvSpPr/>
          <p:nvPr/>
        </p:nvSpPr>
        <p:spPr>
          <a:xfrm>
            <a:off x="-14040" y="-11520"/>
            <a:ext cx="10108080" cy="654120"/>
          </a:xfrm>
          <a:prstGeom prst="rect">
            <a:avLst/>
          </a:prstGeom>
          <a:solidFill>
            <a:srgbClr val="1682c6"/>
          </a:solidFill>
          <a:ln w="38160">
            <a:solidFill>
              <a:srgbClr val="ffffff"/>
            </a:solidFill>
            <a:round/>
          </a:ln>
          <a:effectLst>
            <a:outerShdw blurRad="3810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10" spc="-1" strike="noStrike">
                <a:solidFill>
                  <a:srgbClr val="ffffff"/>
                </a:solidFill>
                <a:latin typeface="Impact"/>
              </a:rPr>
              <a:t>Звёзды</a:t>
            </a:r>
            <a:endParaRPr b="0" lang="ru-RU" sz="2810" spc="-1" strike="noStrike">
              <a:latin typeface="Arial"/>
            </a:endParaRPr>
          </a:p>
        </p:txBody>
      </p:sp>
      <p:sp>
        <p:nvSpPr>
          <p:cNvPr id="657" name="CustomShape 2"/>
          <p:cNvSpPr/>
          <p:nvPr/>
        </p:nvSpPr>
        <p:spPr>
          <a:xfrm>
            <a:off x="295920" y="909360"/>
            <a:ext cx="948780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Какие бывают звёзды? Созвездия. Как движутся звёзды? </a:t>
            </a:r>
            <a:endParaRPr b="0" lang="ru-RU" sz="2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000" spc="-1" strike="noStrike">
                <a:solidFill>
                  <a:srgbClr val="ffffff"/>
                </a:solidFill>
                <a:latin typeface="Century Gothic"/>
              </a:rPr>
              <a:t>Млечный путь.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658" name="image45.png" descr=""/>
          <p:cNvPicPr/>
          <p:nvPr/>
        </p:nvPicPr>
        <p:blipFill>
          <a:blip r:embed="rId1"/>
          <a:stretch/>
        </p:blipFill>
        <p:spPr>
          <a:xfrm>
            <a:off x="9114120" y="55440"/>
            <a:ext cx="884520" cy="519480"/>
          </a:xfrm>
          <a:prstGeom prst="rect">
            <a:avLst/>
          </a:prstGeom>
          <a:ln w="12600">
            <a:noFill/>
          </a:ln>
        </p:spPr>
      </p:pic>
      <p:pic>
        <p:nvPicPr>
          <p:cNvPr id="659" name="Рисунок 5" descr=""/>
          <p:cNvPicPr/>
          <p:nvPr/>
        </p:nvPicPr>
        <p:blipFill>
          <a:blip r:embed="rId2"/>
          <a:stretch/>
        </p:blipFill>
        <p:spPr>
          <a:xfrm>
            <a:off x="1071000" y="1494720"/>
            <a:ext cx="7619760" cy="3971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CustomShape 1"/>
          <p:cNvSpPr/>
          <p:nvPr/>
        </p:nvSpPr>
        <p:spPr>
          <a:xfrm>
            <a:off x="-14040" y="-11520"/>
            <a:ext cx="10108080" cy="654120"/>
          </a:xfrm>
          <a:prstGeom prst="rect">
            <a:avLst/>
          </a:prstGeom>
          <a:solidFill>
            <a:srgbClr val="1682c6"/>
          </a:solidFill>
          <a:ln w="38160">
            <a:solidFill>
              <a:srgbClr val="ffffff"/>
            </a:solidFill>
            <a:round/>
          </a:ln>
          <a:effectLst>
            <a:outerShdw blurRad="3810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45720" rIns="4572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2810" spc="-1" strike="noStrike">
                <a:solidFill>
                  <a:srgbClr val="ffffff"/>
                </a:solidFill>
                <a:latin typeface="Impact"/>
              </a:rPr>
              <a:t>Астрономические инструменты</a:t>
            </a:r>
            <a:endParaRPr b="0" lang="ru-RU" sz="2810" spc="-1" strike="noStrike">
              <a:latin typeface="Arial"/>
            </a:endParaRPr>
          </a:p>
        </p:txBody>
      </p:sp>
      <p:pic>
        <p:nvPicPr>
          <p:cNvPr id="661" name="Рисунок 1" descr=""/>
          <p:cNvPicPr/>
          <p:nvPr/>
        </p:nvPicPr>
        <p:blipFill>
          <a:blip r:embed="rId1"/>
          <a:stretch/>
        </p:blipFill>
        <p:spPr>
          <a:xfrm>
            <a:off x="813240" y="1644120"/>
            <a:ext cx="8373600" cy="3532320"/>
          </a:xfrm>
          <a:prstGeom prst="rect">
            <a:avLst/>
          </a:prstGeom>
          <a:ln>
            <a:noFill/>
          </a:ln>
        </p:spPr>
      </p:pic>
      <p:sp>
        <p:nvSpPr>
          <p:cNvPr id="662" name="TextShape 2"/>
          <p:cNvSpPr txBox="1"/>
          <p:nvPr/>
        </p:nvSpPr>
        <p:spPr>
          <a:xfrm>
            <a:off x="396360" y="909000"/>
            <a:ext cx="9286920" cy="3776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ru-RU" sz="1600" spc="-1" strike="noStrike" cap="all">
                <a:solidFill>
                  <a:srgbClr val="ffffff"/>
                </a:solidFill>
                <a:latin typeface="Century Gothic"/>
              </a:rPr>
              <a:t>Линзы телескопа. Телескоп. Бинокли. Астролябия. Спектроскоп. Сферические зеркала. Фотометр. Коллектор.</a:t>
            </a:r>
            <a:endParaRPr b="0" lang="ru-RU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Picture 2" descr="C:\Documents and Settings\Администратор\Рабочий стол\Астролябия\значение астролябии.jpg"/>
          <p:cNvPicPr/>
          <p:nvPr/>
        </p:nvPicPr>
        <p:blipFill>
          <a:blip r:embed="rId1"/>
          <a:stretch/>
        </p:blipFill>
        <p:spPr>
          <a:xfrm>
            <a:off x="839880" y="472320"/>
            <a:ext cx="8399880" cy="4724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CustomShape 1"/>
          <p:cNvSpPr/>
          <p:nvPr/>
        </p:nvSpPr>
        <p:spPr>
          <a:xfrm>
            <a:off x="515160" y="155880"/>
            <a:ext cx="9366480" cy="5708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3200" spc="-1" strike="noStrike">
                <a:solidFill>
                  <a:srgbClr val="ffffff"/>
                </a:solidFill>
                <a:latin typeface="Century Gothic"/>
                <a:ea typeface="Calibri"/>
              </a:rPr>
              <a:t>На сайте Лаборатории образовательных технологий  </a:t>
            </a:r>
            <a:r>
              <a:rPr b="0" lang="ru-RU" sz="3200" spc="-1" strike="noStrike" u="sng">
                <a:solidFill>
                  <a:srgbClr val="0d2e46"/>
                </a:solidFill>
                <a:uFillTx/>
                <a:latin typeface="Century Gothic"/>
                <a:ea typeface="Calibri"/>
                <a:hlinkClick r:id="rId1"/>
              </a:rPr>
              <a:t>http://www.trizway.com/art/form/</a:t>
            </a:r>
            <a:r>
              <a:rPr b="0" lang="ru-RU" sz="3200" spc="-1" strike="noStrike">
                <a:solidFill>
                  <a:srgbClr val="ffffff"/>
                </a:solidFill>
                <a:latin typeface="Century Gothic"/>
                <a:ea typeface="Calibri"/>
              </a:rPr>
              <a:t>   можно прочитать интересные статьи Анатоля Гина и его коллег по проблемам современного образования. Проблемы, которые возникают последнее время у учителей физики: </a:t>
            </a:r>
            <a:r>
              <a:rPr b="0" i="1" lang="ru-RU" sz="2800" spc="-1" strike="noStrike">
                <a:solidFill>
                  <a:srgbClr val="000000"/>
                </a:solidFill>
                <a:latin typeface="Century Gothic"/>
                <a:ea typeface="Calibri"/>
              </a:rPr>
              <a:t>«Из 100% прошедших школьный курс физики менее 10% усваивают его на приличном уровне. Остальные 90% оказывают пассивное (в лучшем случае) или активное сопротивление обучению». 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Picture 2" descr="C:\Documents and Settings\Администратор\Рабочий стол\Астролябия\как действует астролябия.jpg"/>
          <p:cNvPicPr/>
          <p:nvPr/>
        </p:nvPicPr>
        <p:blipFill>
          <a:blip r:embed="rId1"/>
          <a:stretch/>
        </p:blipFill>
        <p:spPr>
          <a:xfrm>
            <a:off x="839880" y="472320"/>
            <a:ext cx="8399880" cy="4724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Picture 2" descr="C:\Documents and Settings\Администратор\Рабочий стол\Астролябия\измерение астролябией.png"/>
          <p:cNvPicPr/>
          <p:nvPr/>
        </p:nvPicPr>
        <p:blipFill>
          <a:blip r:embed="rId1"/>
          <a:stretch/>
        </p:blipFill>
        <p:spPr>
          <a:xfrm>
            <a:off x="315000" y="567000"/>
            <a:ext cx="9449640" cy="4535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6" name="Picture 2" descr="C:\Documents and Settings\Администратор\Рабочий стол\Астролябия\сделать астролябию.jpg"/>
          <p:cNvPicPr/>
          <p:nvPr/>
        </p:nvPicPr>
        <p:blipFill>
          <a:blip r:embed="rId1"/>
          <a:stretch/>
        </p:blipFill>
        <p:spPr>
          <a:xfrm>
            <a:off x="435960" y="1108080"/>
            <a:ext cx="9366480" cy="3928680"/>
          </a:xfrm>
          <a:prstGeom prst="rect">
            <a:avLst/>
          </a:prstGeom>
          <a:ln>
            <a:noFill/>
          </a:ln>
        </p:spPr>
      </p:pic>
      <p:sp>
        <p:nvSpPr>
          <p:cNvPr id="667" name="TextShape 1"/>
          <p:cNvSpPr txBox="1"/>
          <p:nvPr/>
        </p:nvSpPr>
        <p:spPr>
          <a:xfrm>
            <a:off x="587880" y="3716640"/>
            <a:ext cx="7225560" cy="125964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66000"/>
          </a:bodyPr>
          <a:p>
            <a:pPr>
              <a:lnSpc>
                <a:spcPct val="100000"/>
              </a:lnSpc>
            </a:pPr>
            <a:r>
              <a:rPr b="0" lang="ru-RU" sz="5400" spc="-1" strike="noStrike" cap="all">
                <a:solidFill>
                  <a:srgbClr val="813c0f"/>
                </a:solidFill>
                <a:latin typeface="a_MachinaOrtoSht"/>
              </a:rPr>
              <a:t>Как сделать астролябию</a:t>
            </a:r>
            <a:endParaRPr b="0" lang="ru-RU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CustomShape 1"/>
          <p:cNvSpPr/>
          <p:nvPr/>
        </p:nvSpPr>
        <p:spPr>
          <a:xfrm>
            <a:off x="2519640" y="1880640"/>
            <a:ext cx="5039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1800" spc="-1" strike="noStrike">
                <a:solidFill>
                  <a:srgbClr val="ffffff"/>
                </a:solidFill>
                <a:latin typeface="Century Gothic"/>
              </a:rPr>
              <a:t> 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589" name="Picture 2" descr="C:\Program Files\Microsoft Office\MEDIA\CAGCAT10\j0300840.wmf"/>
          <p:cNvPicPr/>
          <p:nvPr/>
        </p:nvPicPr>
        <p:blipFill>
          <a:blip r:embed="rId1"/>
          <a:stretch/>
        </p:blipFill>
        <p:spPr>
          <a:xfrm>
            <a:off x="4394880" y="2728440"/>
            <a:ext cx="4454640" cy="2814120"/>
          </a:xfrm>
          <a:prstGeom prst="rect">
            <a:avLst/>
          </a:prstGeom>
          <a:ln>
            <a:noFill/>
          </a:ln>
        </p:spPr>
      </p:pic>
      <p:pic>
        <p:nvPicPr>
          <p:cNvPr id="590" name="Picture 2" descr="C:\Program Files\Microsoft Office\MEDIA\CAGCAT10\j0300840.wmf"/>
          <p:cNvPicPr/>
          <p:nvPr/>
        </p:nvPicPr>
        <p:blipFill>
          <a:blip r:embed="rId2"/>
          <a:stretch/>
        </p:blipFill>
        <p:spPr>
          <a:xfrm flipH="1">
            <a:off x="-3054600" y="5668560"/>
            <a:ext cx="82080" cy="37440"/>
          </a:xfrm>
          <a:prstGeom prst="rect">
            <a:avLst/>
          </a:prstGeom>
          <a:ln>
            <a:noFill/>
          </a:ln>
        </p:spPr>
      </p:pic>
      <p:sp>
        <p:nvSpPr>
          <p:cNvPr id="591" name="CustomShape 2"/>
          <p:cNvSpPr/>
          <p:nvPr/>
        </p:nvSpPr>
        <p:spPr>
          <a:xfrm>
            <a:off x="356400" y="224640"/>
            <a:ext cx="937404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Century Gothic"/>
                <a:ea typeface="Source Code Pro"/>
              </a:rPr>
              <a:t>Современные проблемы технического образования связаны с ослаблением интереса к инженерным специальностям по сравнению с экономическим, юридическим и др. образованием.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92" name="CustomShape 3"/>
          <p:cNvSpPr/>
          <p:nvPr/>
        </p:nvSpPr>
        <p:spPr>
          <a:xfrm>
            <a:off x="515160" y="1497600"/>
            <a:ext cx="904896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i="1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Любая система развивается, испытывая изменения параметров относительно положения равновесия.</a:t>
            </a:r>
            <a:endParaRPr b="0" lang="ru-RU" sz="2000" spc="-1" strike="noStrike">
              <a:latin typeface="Arial"/>
            </a:endParaRPr>
          </a:p>
        </p:txBody>
      </p:sp>
      <p:sp>
        <p:nvSpPr>
          <p:cNvPr id="593" name="CustomShape 4"/>
          <p:cNvSpPr/>
          <p:nvPr/>
        </p:nvSpPr>
        <p:spPr>
          <a:xfrm>
            <a:off x="673920" y="2418120"/>
            <a:ext cx="3412800" cy="3443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Последние три года маятник качнулся в сторону технических направлений и специальностей.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0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Это отмечается и по результатам выбора физики как обязательной дисциплины при сдаче ГИА.</a:t>
            </a:r>
            <a:endParaRPr b="0" lang="ru-R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8" dur="1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1000" fill="hold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CustomShape 1"/>
          <p:cNvSpPr/>
          <p:nvPr/>
        </p:nvSpPr>
        <p:spPr>
          <a:xfrm>
            <a:off x="1388520" y="275040"/>
            <a:ext cx="7858080" cy="478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333333"/>
                </a:solidFill>
                <a:latin typeface="Bahnschrift"/>
                <a:ea typeface="Times New Roman"/>
              </a:rPr>
              <a:t>В школьной программе </a:t>
            </a:r>
            <a:r>
              <a:rPr b="0" lang="ru-RU" sz="2800" spc="-1" strike="noStrike">
                <a:solidFill>
                  <a:srgbClr val="167bf3"/>
                </a:solidFill>
                <a:latin typeface="Bahnschrift"/>
                <a:ea typeface="Times New Roman"/>
              </a:rPr>
              <a:t>практически отсутствует межпредметный синтез</a:t>
            </a:r>
            <a:r>
              <a:rPr b="0" lang="ru-RU" sz="2800" spc="-1" strike="noStrike">
                <a:solidFill>
                  <a:srgbClr val="333333"/>
                </a:solidFill>
                <a:latin typeface="Bahnschrift"/>
                <a:ea typeface="Times New Roman"/>
              </a:rPr>
              <a:t>, т.е. перенос базовых знаний из области математики в область физики</a:t>
            </a:r>
            <a:r>
              <a:rPr b="0" lang="ru-RU" sz="2800" spc="-1" strike="noStrike">
                <a:solidFill>
                  <a:srgbClr val="000000"/>
                </a:solidFill>
                <a:latin typeface="Bahnschrift"/>
                <a:ea typeface="Calibri"/>
              </a:rPr>
              <a:t>.</a:t>
            </a:r>
            <a:endParaRPr b="0" lang="ru-RU" sz="2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800" spc="-1" strike="noStrike">
                <a:solidFill>
                  <a:srgbClr val="ffffff"/>
                </a:solidFill>
                <a:latin typeface="Bahnschrift"/>
                <a:ea typeface="Calibri"/>
              </a:rPr>
              <a:t> </a:t>
            </a:r>
            <a:r>
              <a:rPr b="0" lang="ru-RU" sz="2800" spc="-1" strike="noStrike">
                <a:solidFill>
                  <a:srgbClr val="ffffff"/>
                </a:solidFill>
                <a:latin typeface="Bahnschrift"/>
                <a:ea typeface="Calibri"/>
              </a:rPr>
              <a:t>К среднему звену многие  дети подходят, плохо владея логикой мышления, со слабой математической базой, со скучающими глазами.</a:t>
            </a:r>
            <a:r>
              <a:rPr b="0" lang="ru-RU" sz="2800" spc="-1" strike="noStrike">
                <a:solidFill>
                  <a:srgbClr val="ffffff"/>
                </a:solidFill>
                <a:latin typeface="Bahnschrift"/>
                <a:ea typeface="Calibri"/>
              </a:rPr>
              <a:t> Кроме вопросов,  которые решает учитель на уроке физики, приходится обращать внимание на знание (незнание) детьми некоторых вопросов математики.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CustomShape 1"/>
          <p:cNvSpPr/>
          <p:nvPr/>
        </p:nvSpPr>
        <p:spPr>
          <a:xfrm>
            <a:off x="3382920" y="1703880"/>
            <a:ext cx="4210560" cy="51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0000ff"/>
                </a:solidFill>
                <a:latin typeface="Century Gothic"/>
              </a:rPr>
              <a:t>Возникают вопросы...</a:t>
            </a:r>
            <a:r>
              <a:rPr b="0" lang="ru-RU" sz="2800" spc="-1" strike="noStrike">
                <a:solidFill>
                  <a:srgbClr val="ffffff"/>
                </a:solidFill>
                <a:latin typeface="Century Gothic"/>
              </a:rPr>
              <a:t> 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CustomShape 1"/>
          <p:cNvSpPr/>
          <p:nvPr/>
        </p:nvSpPr>
        <p:spPr>
          <a:xfrm>
            <a:off x="1944000" y="989280"/>
            <a:ext cx="7143840" cy="942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ru-RU" sz="2800" spc="-1" strike="noStrike">
                <a:solidFill>
                  <a:srgbClr val="0000ff"/>
                </a:solidFill>
                <a:latin typeface="Century Gothic"/>
              </a:rPr>
              <a:t>Как решать задачу с такими параметрами ?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TextShape 1"/>
          <p:cNvSpPr txBox="1"/>
          <p:nvPr/>
        </p:nvSpPr>
        <p:spPr>
          <a:xfrm rot="16200000">
            <a:off x="3481920" y="1991160"/>
            <a:ext cx="3273840" cy="3171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84000"/>
          </a:bodyPr>
          <a:p>
            <a:pPr>
              <a:lnSpc>
                <a:spcPct val="100000"/>
              </a:lnSpc>
            </a:pPr>
            <a:r>
              <a:rPr b="0" lang="ru-RU" sz="2800" spc="-1" strike="noStrike" cap="all">
                <a:solidFill>
                  <a:srgbClr val="ffffff"/>
                </a:solidFill>
                <a:latin typeface="Bahnschrift"/>
              </a:rPr>
              <a:t>Аристотель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598" name="TextShape 2"/>
          <p:cNvSpPr txBox="1"/>
          <p:nvPr/>
        </p:nvSpPr>
        <p:spPr>
          <a:xfrm>
            <a:off x="5515920" y="2001600"/>
            <a:ext cx="2698560" cy="25596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>
              <a:lnSpc>
                <a:spcPct val="100000"/>
              </a:lnSpc>
              <a:spcBef>
                <a:spcPts val="641"/>
              </a:spcBef>
              <a:spcAft>
                <a:spcPts val="601"/>
              </a:spcAft>
              <a:tabLst>
                <a:tab algn="l" pos="0"/>
              </a:tabLst>
            </a:pPr>
            <a:r>
              <a:rPr b="0" lang="ru-RU" sz="3200" spc="-1" strike="noStrike">
                <a:solidFill>
                  <a:srgbClr val="0f496f"/>
                </a:solidFill>
                <a:latin typeface="Constantia"/>
              </a:rPr>
              <a:t>Познание начинается с удивления</a:t>
            </a:r>
            <a:endParaRPr b="0" lang="ru-RU" sz="3200" spc="-1" strike="noStrike">
              <a:latin typeface="Arial"/>
            </a:endParaRPr>
          </a:p>
        </p:txBody>
      </p:sp>
      <p:pic>
        <p:nvPicPr>
          <p:cNvPr id="599" name="Picture 5" descr=""/>
          <p:cNvPicPr/>
          <p:nvPr/>
        </p:nvPicPr>
        <p:blipFill>
          <a:blip r:embed="rId1"/>
          <a:stretch/>
        </p:blipFill>
        <p:spPr>
          <a:xfrm>
            <a:off x="261720" y="1048680"/>
            <a:ext cx="4460040" cy="4009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TextShape 1"/>
          <p:cNvSpPr txBox="1"/>
          <p:nvPr/>
        </p:nvSpPr>
        <p:spPr>
          <a:xfrm>
            <a:off x="587880" y="274680"/>
            <a:ext cx="7035480" cy="892440"/>
          </a:xfrm>
          <a:prstGeom prst="rect">
            <a:avLst/>
          </a:prstGeom>
          <a:noFill/>
          <a:ln>
            <a:noFill/>
          </a:ln>
        </p:spPr>
        <p:txBody>
          <a:bodyPr anchor="b">
            <a:noAutofit/>
          </a:bodyPr>
          <a:p>
            <a:pPr>
              <a:lnSpc>
                <a:spcPct val="100000"/>
              </a:lnSpc>
            </a:pPr>
            <a:r>
              <a:rPr b="0" lang="ru-RU" sz="2800" spc="-1" strike="noStrike" cap="all">
                <a:solidFill>
                  <a:srgbClr val="ffffff"/>
                </a:solidFill>
                <a:latin typeface="Century Gothic"/>
              </a:rPr>
              <a:t>Лев Ландау</a:t>
            </a:r>
            <a:endParaRPr b="0" lang="ru-RU" sz="2800" spc="-1" strike="noStrike">
              <a:latin typeface="Arial"/>
            </a:endParaRPr>
          </a:p>
        </p:txBody>
      </p:sp>
      <p:sp>
        <p:nvSpPr>
          <p:cNvPr id="601" name="TextShape 2"/>
          <p:cNvSpPr txBox="1"/>
          <p:nvPr/>
        </p:nvSpPr>
        <p:spPr>
          <a:xfrm>
            <a:off x="435960" y="1346400"/>
            <a:ext cx="8096040" cy="380988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p>
            <a:pPr marL="365760" indent="-255600">
              <a:lnSpc>
                <a:spcPct val="100000"/>
              </a:lnSpc>
              <a:spcBef>
                <a:spcPts val="300"/>
              </a:spcBef>
              <a:buClr>
                <a:srgbClr val="a04da3"/>
              </a:buClr>
              <a:buFont typeface="Georgia"/>
              <a:buChar char="•"/>
            </a:pPr>
            <a:r>
              <a:rPr b="1" lang="ru-RU" sz="2800" spc="-1" strike="noStrike">
                <a:solidFill>
                  <a:srgbClr val="000000"/>
                </a:solidFill>
                <a:latin typeface="Georgia"/>
              </a:rPr>
              <a:t>«</a:t>
            </a:r>
            <a:r>
              <a:rPr b="1" i="1" lang="ru-RU" sz="2800" spc="-1" strike="noStrike">
                <a:solidFill>
                  <a:srgbClr val="000000"/>
                </a:solidFill>
                <a:latin typeface="Georgia"/>
              </a:rPr>
              <a:t>Грош цена вашей физике, если она застилает для вас всё остальное, шорох леса, краски заката. Это какая то усечённая физика, если хотите – выхолощенная. Я, например, в неё не верю… Любая замкнутость, прежде всего, свидетельствует об ограниченности…</a:t>
            </a:r>
            <a:endParaRPr b="0" lang="ru-RU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588</TotalTime>
  <Application>LibreOffice/6.4.5.2$Windows_X86_64 LibreOffice_project/a726b36747cf2001e06b58ad5db1aa3a9a1872d6</Application>
  <Words>1879</Words>
  <Paragraphs>195</Paragraphs>
  <Company>sosh4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2018-10-09T15:22:51Z</dcterms:created>
  <dc:creator>fizika</dc:creator>
  <dc:description/>
  <dc:language>ru-RU</dc:language>
  <cp:lastModifiedBy/>
  <dcterms:modified xsi:type="dcterms:W3CDTF">2021-12-28T13:03:28Z</dcterms:modified>
  <cp:revision>46</cp:revision>
  <dc:subject/>
  <dc:title>Астролябия. Наука в удовольствие.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sosh4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18</vt:i4>
  </property>
  <property fmtid="{D5CDD505-2E9C-101B-9397-08002B2CF9AE}" pid="9" name="PresentationFormat">
    <vt:lpwstr>Экран (4:3)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61</vt:i4>
  </property>
</Properties>
</file>