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84" r:id="rId4"/>
    <p:sldId id="293" r:id="rId5"/>
    <p:sldId id="283" r:id="rId6"/>
    <p:sldId id="282" r:id="rId7"/>
    <p:sldId id="281" r:id="rId8"/>
    <p:sldId id="288" r:id="rId9"/>
    <p:sldId id="289" r:id="rId10"/>
    <p:sldId id="294" r:id="rId11"/>
    <p:sldId id="290" r:id="rId12"/>
    <p:sldId id="291" r:id="rId13"/>
    <p:sldId id="279" r:id="rId14"/>
    <p:sldId id="285" r:id="rId15"/>
    <p:sldId id="272" r:id="rId16"/>
    <p:sldId id="280" r:id="rId17"/>
    <p:sldId id="287" r:id="rId18"/>
    <p:sldId id="286" r:id="rId19"/>
    <p:sldId id="263" r:id="rId20"/>
    <p:sldId id="264" r:id="rId21"/>
    <p:sldId id="265" r:id="rId22"/>
    <p:sldId id="266" r:id="rId23"/>
    <p:sldId id="267" r:id="rId24"/>
    <p:sldId id="268" r:id="rId25"/>
    <p:sldId id="292" r:id="rId26"/>
    <p:sldId id="270" r:id="rId27"/>
    <p:sldId id="271" r:id="rId28"/>
    <p:sldId id="295" r:id="rId2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880D-7C73-44DF-987C-632280EAB101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DCA7-7C26-4D00-A76A-9BE5D9D2B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880D-7C73-44DF-987C-632280EAB101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DCA7-7C26-4D00-A76A-9BE5D9D2B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880D-7C73-44DF-987C-632280EAB101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DCA7-7C26-4D00-A76A-9BE5D9D2B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880D-7C73-44DF-987C-632280EAB101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DCA7-7C26-4D00-A76A-9BE5D9D2B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880D-7C73-44DF-987C-632280EAB101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DCA7-7C26-4D00-A76A-9BE5D9D2B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880D-7C73-44DF-987C-632280EAB101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DCA7-7C26-4D00-A76A-9BE5D9D2B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880D-7C73-44DF-987C-632280EAB101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DCA7-7C26-4D00-A76A-9BE5D9D2B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880D-7C73-44DF-987C-632280EAB101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DCA7-7C26-4D00-A76A-9BE5D9D2B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880D-7C73-44DF-987C-632280EAB101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DCA7-7C26-4D00-A76A-9BE5D9D2B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880D-7C73-44DF-987C-632280EAB101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DCA7-7C26-4D00-A76A-9BE5D9D2B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7880D-7C73-44DF-987C-632280EAB101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3DCA7-7C26-4D00-A76A-9BE5D9D2B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7880D-7C73-44DF-987C-632280EAB101}" type="datetimeFigureOut">
              <a:rPr lang="ru-RU" smtClean="0"/>
              <a:pPr/>
              <a:t>23.01.2023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3DCA7-7C26-4D00-A76A-9BE5D9D2B7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ектор моего успеха, копия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ектор моего успеха, копия (2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0</Words>
  <Application>Microsoft Office PowerPoint</Application>
  <PresentationFormat>Экран (16:9)</PresentationFormat>
  <Paragraphs>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</cp:revision>
  <dcterms:created xsi:type="dcterms:W3CDTF">2022-02-15T09:17:22Z</dcterms:created>
  <dcterms:modified xsi:type="dcterms:W3CDTF">2023-01-23T12:10:18Z</dcterms:modified>
</cp:coreProperties>
</file>