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BB400-D5D1-4E3D-980C-FC3E8D0BA25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710B3F-66CC-49BA-A79C-1A9B267C5D7E}">
      <dgm:prSet phldrT="[Текст]"/>
      <dgm:spPr/>
      <dgm:t>
        <a:bodyPr/>
        <a:lstStyle/>
        <a:p>
          <a:r>
            <a:rPr lang="ru-RU" dirty="0" smtClean="0"/>
            <a:t>Смыслы </a:t>
          </a:r>
        </a:p>
        <a:p>
          <a:r>
            <a:rPr lang="ru-RU" dirty="0" smtClean="0"/>
            <a:t>жизни</a:t>
          </a:r>
          <a:endParaRPr lang="ru-RU" dirty="0"/>
        </a:p>
      </dgm:t>
    </dgm:pt>
    <dgm:pt modelId="{C6846DA8-85D3-4424-8BDA-24CF61CD57A7}" type="parTrans" cxnId="{4284D832-D137-4C3C-A00D-99677B48A7BA}">
      <dgm:prSet/>
      <dgm:spPr/>
      <dgm:t>
        <a:bodyPr/>
        <a:lstStyle/>
        <a:p>
          <a:endParaRPr lang="ru-RU"/>
        </a:p>
      </dgm:t>
    </dgm:pt>
    <dgm:pt modelId="{99F1DB30-410C-496E-9AA1-8E6313304CE0}" type="sibTrans" cxnId="{4284D832-D137-4C3C-A00D-99677B48A7BA}">
      <dgm:prSet/>
      <dgm:spPr/>
      <dgm:t>
        <a:bodyPr/>
        <a:lstStyle/>
        <a:p>
          <a:endParaRPr lang="ru-RU"/>
        </a:p>
      </dgm:t>
    </dgm:pt>
    <dgm:pt modelId="{CA0A3F58-9A6A-4FCF-8486-F4E146F2B799}">
      <dgm:prSet phldrT="[Текст]"/>
      <dgm:spPr/>
      <dgm:t>
        <a:bodyPr/>
        <a:lstStyle/>
        <a:p>
          <a:r>
            <a:rPr lang="ru-RU" dirty="0" smtClean="0"/>
            <a:t>Атмосфера </a:t>
          </a:r>
          <a:endParaRPr lang="ru-RU" dirty="0"/>
        </a:p>
      </dgm:t>
    </dgm:pt>
    <dgm:pt modelId="{2065F5F2-1F46-4F87-9505-49EF6E76D2CC}" type="parTrans" cxnId="{FA0340F4-230E-4917-A5CC-8A14B845E8B6}">
      <dgm:prSet/>
      <dgm:spPr/>
      <dgm:t>
        <a:bodyPr/>
        <a:lstStyle/>
        <a:p>
          <a:endParaRPr lang="ru-RU"/>
        </a:p>
      </dgm:t>
    </dgm:pt>
    <dgm:pt modelId="{6E516C3F-1D35-4EA7-ADBD-B26127F55F1E}" type="sibTrans" cxnId="{FA0340F4-230E-4917-A5CC-8A14B845E8B6}">
      <dgm:prSet/>
      <dgm:spPr/>
      <dgm:t>
        <a:bodyPr/>
        <a:lstStyle/>
        <a:p>
          <a:endParaRPr lang="ru-RU"/>
        </a:p>
      </dgm:t>
    </dgm:pt>
    <dgm:pt modelId="{6941CED3-B512-4CCF-B851-7FF396BBC829}">
      <dgm:prSet phldrT="[Текст]"/>
      <dgm:spPr/>
      <dgm:t>
        <a:bodyPr/>
        <a:lstStyle/>
        <a:p>
          <a:r>
            <a:rPr lang="ru-RU" dirty="0" smtClean="0"/>
            <a:t>Эмоциональный коридор для личности</a:t>
          </a:r>
          <a:endParaRPr lang="ru-RU" dirty="0"/>
        </a:p>
      </dgm:t>
    </dgm:pt>
    <dgm:pt modelId="{50500E88-CBB8-4345-86A4-B8F670E86032}" type="parTrans" cxnId="{24C71372-1C84-4ED6-99C9-CA65B78EAAE0}">
      <dgm:prSet/>
      <dgm:spPr/>
      <dgm:t>
        <a:bodyPr/>
        <a:lstStyle/>
        <a:p>
          <a:endParaRPr lang="ru-RU"/>
        </a:p>
      </dgm:t>
    </dgm:pt>
    <dgm:pt modelId="{3DA6B732-1135-473C-9CF1-CAF304E2B793}" type="sibTrans" cxnId="{24C71372-1C84-4ED6-99C9-CA65B78EAAE0}">
      <dgm:prSet/>
      <dgm:spPr/>
      <dgm:t>
        <a:bodyPr/>
        <a:lstStyle/>
        <a:p>
          <a:endParaRPr lang="ru-RU"/>
        </a:p>
      </dgm:t>
    </dgm:pt>
    <dgm:pt modelId="{99017019-7F99-4B3C-96DE-EDBE538AD685}">
      <dgm:prSet phldrT="[Текст]"/>
      <dgm:spPr/>
      <dgm:t>
        <a:bodyPr/>
        <a:lstStyle/>
        <a:p>
          <a:r>
            <a:rPr lang="ru-RU" dirty="0" smtClean="0"/>
            <a:t>Опыт собственных чувственных переживания</a:t>
          </a:r>
          <a:endParaRPr lang="ru-RU" dirty="0"/>
        </a:p>
      </dgm:t>
    </dgm:pt>
    <dgm:pt modelId="{6417F735-DEEA-47B7-BE38-32BECDE7E773}" type="parTrans" cxnId="{2B3A8F66-FC63-472A-B3BF-754A9EC50B51}">
      <dgm:prSet/>
      <dgm:spPr/>
      <dgm:t>
        <a:bodyPr/>
        <a:lstStyle/>
        <a:p>
          <a:endParaRPr lang="ru-RU"/>
        </a:p>
      </dgm:t>
    </dgm:pt>
    <dgm:pt modelId="{D78D0672-9A2A-4251-A452-C8FE6C27A928}" type="sibTrans" cxnId="{2B3A8F66-FC63-472A-B3BF-754A9EC50B51}">
      <dgm:prSet/>
      <dgm:spPr/>
      <dgm:t>
        <a:bodyPr/>
        <a:lstStyle/>
        <a:p>
          <a:endParaRPr lang="ru-RU"/>
        </a:p>
      </dgm:t>
    </dgm:pt>
    <dgm:pt modelId="{37FA93D8-D490-42C3-B68D-9D9989308BBA}" type="pres">
      <dgm:prSet presAssocID="{1E3BB400-D5D1-4E3D-980C-FC3E8D0BA25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6AD8B6-3F71-4592-A7BB-282FE3900DE1}" type="pres">
      <dgm:prSet presAssocID="{63710B3F-66CC-49BA-A79C-1A9B267C5D7E}" presName="root1" presStyleCnt="0"/>
      <dgm:spPr/>
    </dgm:pt>
    <dgm:pt modelId="{7B9D4485-2CC0-4F65-B7C7-A30676F4F97C}" type="pres">
      <dgm:prSet presAssocID="{63710B3F-66CC-49BA-A79C-1A9B267C5D7E}" presName="LevelOneTextNode" presStyleLbl="node0" presStyleIdx="0" presStyleCnt="1" custScaleX="198412" custScaleY="659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C8E6A4-D960-40E8-AB69-5F6C1D2BF0F6}" type="pres">
      <dgm:prSet presAssocID="{63710B3F-66CC-49BA-A79C-1A9B267C5D7E}" presName="level2hierChild" presStyleCnt="0"/>
      <dgm:spPr/>
    </dgm:pt>
    <dgm:pt modelId="{30F289F9-C996-4710-9F54-201FBC86C66F}" type="pres">
      <dgm:prSet presAssocID="{2065F5F2-1F46-4F87-9505-49EF6E76D2CC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3F3FBCC-8EAD-4508-8434-0F4221F4C96F}" type="pres">
      <dgm:prSet presAssocID="{2065F5F2-1F46-4F87-9505-49EF6E76D2CC}" presName="connTx" presStyleLbl="parChTrans1D2" presStyleIdx="0" presStyleCnt="3"/>
      <dgm:spPr/>
      <dgm:t>
        <a:bodyPr/>
        <a:lstStyle/>
        <a:p>
          <a:endParaRPr lang="ru-RU"/>
        </a:p>
      </dgm:t>
    </dgm:pt>
    <dgm:pt modelId="{5AECE64C-D4ED-437F-BF2D-ED53B8B5F66C}" type="pres">
      <dgm:prSet presAssocID="{CA0A3F58-9A6A-4FCF-8486-F4E146F2B799}" presName="root2" presStyleCnt="0"/>
      <dgm:spPr/>
    </dgm:pt>
    <dgm:pt modelId="{99061F24-8C33-4ADC-926D-3578347D8048}" type="pres">
      <dgm:prSet presAssocID="{CA0A3F58-9A6A-4FCF-8486-F4E146F2B79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0509BE-2836-43C9-95AD-0BB205AD82FC}" type="pres">
      <dgm:prSet presAssocID="{CA0A3F58-9A6A-4FCF-8486-F4E146F2B799}" presName="level3hierChild" presStyleCnt="0"/>
      <dgm:spPr/>
    </dgm:pt>
    <dgm:pt modelId="{C84F89DB-8D8A-4288-A444-7B6CED3A62C5}" type="pres">
      <dgm:prSet presAssocID="{50500E88-CBB8-4345-86A4-B8F670E8603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C348263D-F203-489F-84D3-8F3F0BD8FBBD}" type="pres">
      <dgm:prSet presAssocID="{50500E88-CBB8-4345-86A4-B8F670E8603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3F5F430C-5627-41C9-99C4-5F20A71114C9}" type="pres">
      <dgm:prSet presAssocID="{6941CED3-B512-4CCF-B851-7FF396BBC829}" presName="root2" presStyleCnt="0"/>
      <dgm:spPr/>
    </dgm:pt>
    <dgm:pt modelId="{5393BA34-6275-4530-92E8-D6DF9E218B6C}" type="pres">
      <dgm:prSet presAssocID="{6941CED3-B512-4CCF-B851-7FF396BBC829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7FC785-B1A7-429C-A7AD-08399B15E52A}" type="pres">
      <dgm:prSet presAssocID="{6941CED3-B512-4CCF-B851-7FF396BBC829}" presName="level3hierChild" presStyleCnt="0"/>
      <dgm:spPr/>
    </dgm:pt>
    <dgm:pt modelId="{31501FBB-A0D3-4A1F-9B75-9F8002934DA2}" type="pres">
      <dgm:prSet presAssocID="{6417F735-DEEA-47B7-BE38-32BECDE7E773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A74DFE11-FC84-4327-9458-E02204C210F6}" type="pres">
      <dgm:prSet presAssocID="{6417F735-DEEA-47B7-BE38-32BECDE7E773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D6E8AAB-5380-4EA9-BB02-279457D4C5C1}" type="pres">
      <dgm:prSet presAssocID="{99017019-7F99-4B3C-96DE-EDBE538AD685}" presName="root2" presStyleCnt="0"/>
      <dgm:spPr/>
    </dgm:pt>
    <dgm:pt modelId="{DEF086D2-A4D6-4140-A1C5-D0AE37FEBD2D}" type="pres">
      <dgm:prSet presAssocID="{99017019-7F99-4B3C-96DE-EDBE538AD685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519D1A-28D4-484D-98FC-DEBC1BA1C2BC}" type="pres">
      <dgm:prSet presAssocID="{99017019-7F99-4B3C-96DE-EDBE538AD685}" presName="level3hierChild" presStyleCnt="0"/>
      <dgm:spPr/>
    </dgm:pt>
  </dgm:ptLst>
  <dgm:cxnLst>
    <dgm:cxn modelId="{5390071C-32AF-4B03-92D7-4054B69D3F6B}" type="presOf" srcId="{2065F5F2-1F46-4F87-9505-49EF6E76D2CC}" destId="{30F289F9-C996-4710-9F54-201FBC86C66F}" srcOrd="0" destOrd="0" presId="urn:microsoft.com/office/officeart/2008/layout/HorizontalMultiLevelHierarchy"/>
    <dgm:cxn modelId="{3795AB12-25C4-4260-ADE3-836AC6B20B63}" type="presOf" srcId="{CA0A3F58-9A6A-4FCF-8486-F4E146F2B799}" destId="{99061F24-8C33-4ADC-926D-3578347D8048}" srcOrd="0" destOrd="0" presId="urn:microsoft.com/office/officeart/2008/layout/HorizontalMultiLevelHierarchy"/>
    <dgm:cxn modelId="{E9EF0649-AED7-446B-B7BE-B27D55537DD7}" type="presOf" srcId="{6417F735-DEEA-47B7-BE38-32BECDE7E773}" destId="{A74DFE11-FC84-4327-9458-E02204C210F6}" srcOrd="1" destOrd="0" presId="urn:microsoft.com/office/officeart/2008/layout/HorizontalMultiLevelHierarchy"/>
    <dgm:cxn modelId="{E00C1897-11EC-4D3D-92C5-2096F361F5D5}" type="presOf" srcId="{50500E88-CBB8-4345-86A4-B8F670E86032}" destId="{C84F89DB-8D8A-4288-A444-7B6CED3A62C5}" srcOrd="0" destOrd="0" presId="urn:microsoft.com/office/officeart/2008/layout/HorizontalMultiLevelHierarchy"/>
    <dgm:cxn modelId="{E08379C4-5402-4E4B-ABA9-81A8A84EF661}" type="presOf" srcId="{99017019-7F99-4B3C-96DE-EDBE538AD685}" destId="{DEF086D2-A4D6-4140-A1C5-D0AE37FEBD2D}" srcOrd="0" destOrd="0" presId="urn:microsoft.com/office/officeart/2008/layout/HorizontalMultiLevelHierarchy"/>
    <dgm:cxn modelId="{708D1CC9-9946-41F0-9591-8E7C3B02D3AC}" type="presOf" srcId="{1E3BB400-D5D1-4E3D-980C-FC3E8D0BA253}" destId="{37FA93D8-D490-42C3-B68D-9D9989308BBA}" srcOrd="0" destOrd="0" presId="urn:microsoft.com/office/officeart/2008/layout/HorizontalMultiLevelHierarchy"/>
    <dgm:cxn modelId="{FA0340F4-230E-4917-A5CC-8A14B845E8B6}" srcId="{63710B3F-66CC-49BA-A79C-1A9B267C5D7E}" destId="{CA0A3F58-9A6A-4FCF-8486-F4E146F2B799}" srcOrd="0" destOrd="0" parTransId="{2065F5F2-1F46-4F87-9505-49EF6E76D2CC}" sibTransId="{6E516C3F-1D35-4EA7-ADBD-B26127F55F1E}"/>
    <dgm:cxn modelId="{2964220F-5388-44F7-9A62-920FC8CEA4A0}" type="presOf" srcId="{6941CED3-B512-4CCF-B851-7FF396BBC829}" destId="{5393BA34-6275-4530-92E8-D6DF9E218B6C}" srcOrd="0" destOrd="0" presId="urn:microsoft.com/office/officeart/2008/layout/HorizontalMultiLevelHierarchy"/>
    <dgm:cxn modelId="{0A997E49-B9AC-414D-8062-29A0F405FF5B}" type="presOf" srcId="{6417F735-DEEA-47B7-BE38-32BECDE7E773}" destId="{31501FBB-A0D3-4A1F-9B75-9F8002934DA2}" srcOrd="0" destOrd="0" presId="urn:microsoft.com/office/officeart/2008/layout/HorizontalMultiLevelHierarchy"/>
    <dgm:cxn modelId="{2B3A8F66-FC63-472A-B3BF-754A9EC50B51}" srcId="{63710B3F-66CC-49BA-A79C-1A9B267C5D7E}" destId="{99017019-7F99-4B3C-96DE-EDBE538AD685}" srcOrd="2" destOrd="0" parTransId="{6417F735-DEEA-47B7-BE38-32BECDE7E773}" sibTransId="{D78D0672-9A2A-4251-A452-C8FE6C27A928}"/>
    <dgm:cxn modelId="{4284D832-D137-4C3C-A00D-99677B48A7BA}" srcId="{1E3BB400-D5D1-4E3D-980C-FC3E8D0BA253}" destId="{63710B3F-66CC-49BA-A79C-1A9B267C5D7E}" srcOrd="0" destOrd="0" parTransId="{C6846DA8-85D3-4424-8BDA-24CF61CD57A7}" sibTransId="{99F1DB30-410C-496E-9AA1-8E6313304CE0}"/>
    <dgm:cxn modelId="{67EC72AB-7035-47AC-833C-9D7126FEDFBF}" type="presOf" srcId="{50500E88-CBB8-4345-86A4-B8F670E86032}" destId="{C348263D-F203-489F-84D3-8F3F0BD8FBBD}" srcOrd="1" destOrd="0" presId="urn:microsoft.com/office/officeart/2008/layout/HorizontalMultiLevelHierarchy"/>
    <dgm:cxn modelId="{A6DC2206-31DD-4003-9A1E-7B1E8E1E21E2}" type="presOf" srcId="{2065F5F2-1F46-4F87-9505-49EF6E76D2CC}" destId="{53F3FBCC-8EAD-4508-8434-0F4221F4C96F}" srcOrd="1" destOrd="0" presId="urn:microsoft.com/office/officeart/2008/layout/HorizontalMultiLevelHierarchy"/>
    <dgm:cxn modelId="{24C71372-1C84-4ED6-99C9-CA65B78EAAE0}" srcId="{63710B3F-66CC-49BA-A79C-1A9B267C5D7E}" destId="{6941CED3-B512-4CCF-B851-7FF396BBC829}" srcOrd="1" destOrd="0" parTransId="{50500E88-CBB8-4345-86A4-B8F670E86032}" sibTransId="{3DA6B732-1135-473C-9CF1-CAF304E2B793}"/>
    <dgm:cxn modelId="{C8820E8C-8989-4448-9EFC-A7BAA099845C}" type="presOf" srcId="{63710B3F-66CC-49BA-A79C-1A9B267C5D7E}" destId="{7B9D4485-2CC0-4F65-B7C7-A30676F4F97C}" srcOrd="0" destOrd="0" presId="urn:microsoft.com/office/officeart/2008/layout/HorizontalMultiLevelHierarchy"/>
    <dgm:cxn modelId="{AE239BA9-6034-456A-B21B-F29B1482B767}" type="presParOf" srcId="{37FA93D8-D490-42C3-B68D-9D9989308BBA}" destId="{9A6AD8B6-3F71-4592-A7BB-282FE3900DE1}" srcOrd="0" destOrd="0" presId="urn:microsoft.com/office/officeart/2008/layout/HorizontalMultiLevelHierarchy"/>
    <dgm:cxn modelId="{5AC5AD78-D17A-4D22-B3AD-358A231AC8F6}" type="presParOf" srcId="{9A6AD8B6-3F71-4592-A7BB-282FE3900DE1}" destId="{7B9D4485-2CC0-4F65-B7C7-A30676F4F97C}" srcOrd="0" destOrd="0" presId="urn:microsoft.com/office/officeart/2008/layout/HorizontalMultiLevelHierarchy"/>
    <dgm:cxn modelId="{025E119D-202C-42C1-86E7-F8E177A8C8BC}" type="presParOf" srcId="{9A6AD8B6-3F71-4592-A7BB-282FE3900DE1}" destId="{1DC8E6A4-D960-40E8-AB69-5F6C1D2BF0F6}" srcOrd="1" destOrd="0" presId="urn:microsoft.com/office/officeart/2008/layout/HorizontalMultiLevelHierarchy"/>
    <dgm:cxn modelId="{5B1EE11A-EB08-4F47-AAC1-B9FD4533E0B1}" type="presParOf" srcId="{1DC8E6A4-D960-40E8-AB69-5F6C1D2BF0F6}" destId="{30F289F9-C996-4710-9F54-201FBC86C66F}" srcOrd="0" destOrd="0" presId="urn:microsoft.com/office/officeart/2008/layout/HorizontalMultiLevelHierarchy"/>
    <dgm:cxn modelId="{0DB9AF28-C623-4B70-927F-5635865CE4B3}" type="presParOf" srcId="{30F289F9-C996-4710-9F54-201FBC86C66F}" destId="{53F3FBCC-8EAD-4508-8434-0F4221F4C96F}" srcOrd="0" destOrd="0" presId="urn:microsoft.com/office/officeart/2008/layout/HorizontalMultiLevelHierarchy"/>
    <dgm:cxn modelId="{867B0B88-EDFF-436F-86A8-737F56406BCF}" type="presParOf" srcId="{1DC8E6A4-D960-40E8-AB69-5F6C1D2BF0F6}" destId="{5AECE64C-D4ED-437F-BF2D-ED53B8B5F66C}" srcOrd="1" destOrd="0" presId="urn:microsoft.com/office/officeart/2008/layout/HorizontalMultiLevelHierarchy"/>
    <dgm:cxn modelId="{03498ADD-402B-49E7-B510-D217645B4489}" type="presParOf" srcId="{5AECE64C-D4ED-437F-BF2D-ED53B8B5F66C}" destId="{99061F24-8C33-4ADC-926D-3578347D8048}" srcOrd="0" destOrd="0" presId="urn:microsoft.com/office/officeart/2008/layout/HorizontalMultiLevelHierarchy"/>
    <dgm:cxn modelId="{8D5846F9-89EE-4464-AE45-BC276D25E144}" type="presParOf" srcId="{5AECE64C-D4ED-437F-BF2D-ED53B8B5F66C}" destId="{7B0509BE-2836-43C9-95AD-0BB205AD82FC}" srcOrd="1" destOrd="0" presId="urn:microsoft.com/office/officeart/2008/layout/HorizontalMultiLevelHierarchy"/>
    <dgm:cxn modelId="{013783C4-7FED-456F-B18E-6B39D5DBA457}" type="presParOf" srcId="{1DC8E6A4-D960-40E8-AB69-5F6C1D2BF0F6}" destId="{C84F89DB-8D8A-4288-A444-7B6CED3A62C5}" srcOrd="2" destOrd="0" presId="urn:microsoft.com/office/officeart/2008/layout/HorizontalMultiLevelHierarchy"/>
    <dgm:cxn modelId="{E79F56A4-04D6-42AA-9D9A-54FA7176654C}" type="presParOf" srcId="{C84F89DB-8D8A-4288-A444-7B6CED3A62C5}" destId="{C348263D-F203-489F-84D3-8F3F0BD8FBBD}" srcOrd="0" destOrd="0" presId="urn:microsoft.com/office/officeart/2008/layout/HorizontalMultiLevelHierarchy"/>
    <dgm:cxn modelId="{A80D7936-214B-43DC-A460-2D71EA297C9D}" type="presParOf" srcId="{1DC8E6A4-D960-40E8-AB69-5F6C1D2BF0F6}" destId="{3F5F430C-5627-41C9-99C4-5F20A71114C9}" srcOrd="3" destOrd="0" presId="urn:microsoft.com/office/officeart/2008/layout/HorizontalMultiLevelHierarchy"/>
    <dgm:cxn modelId="{491B23AF-A4CE-4407-9CFB-50126B944901}" type="presParOf" srcId="{3F5F430C-5627-41C9-99C4-5F20A71114C9}" destId="{5393BA34-6275-4530-92E8-D6DF9E218B6C}" srcOrd="0" destOrd="0" presId="urn:microsoft.com/office/officeart/2008/layout/HorizontalMultiLevelHierarchy"/>
    <dgm:cxn modelId="{89F99ABB-536A-46F2-A24E-BD6775BBD876}" type="presParOf" srcId="{3F5F430C-5627-41C9-99C4-5F20A71114C9}" destId="{0E7FC785-B1A7-429C-A7AD-08399B15E52A}" srcOrd="1" destOrd="0" presId="urn:microsoft.com/office/officeart/2008/layout/HorizontalMultiLevelHierarchy"/>
    <dgm:cxn modelId="{CF9723A1-612B-4A1A-AB3C-EF6C3CC42CE2}" type="presParOf" srcId="{1DC8E6A4-D960-40E8-AB69-5F6C1D2BF0F6}" destId="{31501FBB-A0D3-4A1F-9B75-9F8002934DA2}" srcOrd="4" destOrd="0" presId="urn:microsoft.com/office/officeart/2008/layout/HorizontalMultiLevelHierarchy"/>
    <dgm:cxn modelId="{2590885E-784C-4866-BCD3-9F4A8F3E8C9C}" type="presParOf" srcId="{31501FBB-A0D3-4A1F-9B75-9F8002934DA2}" destId="{A74DFE11-FC84-4327-9458-E02204C210F6}" srcOrd="0" destOrd="0" presId="urn:microsoft.com/office/officeart/2008/layout/HorizontalMultiLevelHierarchy"/>
    <dgm:cxn modelId="{0EFD081B-B195-41A8-AB43-019E6BEB13EC}" type="presParOf" srcId="{1DC8E6A4-D960-40E8-AB69-5F6C1D2BF0F6}" destId="{CD6E8AAB-5380-4EA9-BB02-279457D4C5C1}" srcOrd="5" destOrd="0" presId="urn:microsoft.com/office/officeart/2008/layout/HorizontalMultiLevelHierarchy"/>
    <dgm:cxn modelId="{AE2F0CD0-EDBA-4170-97F8-E0CDCA0E84A1}" type="presParOf" srcId="{CD6E8AAB-5380-4EA9-BB02-279457D4C5C1}" destId="{DEF086D2-A4D6-4140-A1C5-D0AE37FEBD2D}" srcOrd="0" destOrd="0" presId="urn:microsoft.com/office/officeart/2008/layout/HorizontalMultiLevelHierarchy"/>
    <dgm:cxn modelId="{B4E72119-65E5-4A36-9AB0-1B72B2FF8F3B}" type="presParOf" srcId="{CD6E8AAB-5380-4EA9-BB02-279457D4C5C1}" destId="{CC519D1A-28D4-484D-98FC-DEBC1BA1C2B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67242B-7E63-4FB1-A8C0-10357DBD673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7609EA-ED8A-40F3-90A9-B4114255C3B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Урок логического мышления</a:t>
          </a:r>
          <a:endParaRPr lang="ru-RU" sz="1400" b="1" dirty="0">
            <a:solidFill>
              <a:schemeClr val="tx1"/>
            </a:solidFill>
          </a:endParaRPr>
        </a:p>
      </dgm:t>
    </dgm:pt>
    <dgm:pt modelId="{724ED687-5E87-4386-BF17-3B9E76181CCF}" type="parTrans" cxnId="{C5C547C8-CBBC-4E43-8756-32D52BC0BF3E}">
      <dgm:prSet/>
      <dgm:spPr/>
      <dgm:t>
        <a:bodyPr/>
        <a:lstStyle/>
        <a:p>
          <a:endParaRPr lang="ru-RU"/>
        </a:p>
      </dgm:t>
    </dgm:pt>
    <dgm:pt modelId="{1429F816-C32D-46D7-915F-8066E80B109F}" type="sibTrans" cxnId="{C5C547C8-CBBC-4E43-8756-32D52BC0BF3E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Урок-образ</a:t>
          </a:r>
          <a:endParaRPr lang="ru-RU" sz="1400" b="1" dirty="0">
            <a:solidFill>
              <a:schemeClr val="tx1"/>
            </a:solidFill>
          </a:endParaRPr>
        </a:p>
      </dgm:t>
    </dgm:pt>
    <dgm:pt modelId="{293CEC3D-3E6D-4CC5-8C55-221ACFD0753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Урок настроения</a:t>
          </a:r>
          <a:endParaRPr lang="ru-RU" sz="1400" b="1" dirty="0">
            <a:solidFill>
              <a:schemeClr val="tx1"/>
            </a:solidFill>
          </a:endParaRPr>
        </a:p>
      </dgm:t>
    </dgm:pt>
    <dgm:pt modelId="{D57ABB67-AB15-453E-AEEC-27D01BDE8A40}" type="parTrans" cxnId="{B41A5D11-C7E8-40DE-A186-8CB15831AECB}">
      <dgm:prSet/>
      <dgm:spPr/>
      <dgm:t>
        <a:bodyPr/>
        <a:lstStyle/>
        <a:p>
          <a:endParaRPr lang="ru-RU"/>
        </a:p>
      </dgm:t>
    </dgm:pt>
    <dgm:pt modelId="{FCD36617-695A-435E-A45E-51F3D05075FD}" type="sibTrans" cxnId="{B41A5D11-C7E8-40DE-A186-8CB15831AECB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Урок имитационного действия</a:t>
          </a:r>
          <a:endParaRPr lang="ru-RU" sz="1400" b="1" dirty="0">
            <a:solidFill>
              <a:schemeClr val="tx1"/>
            </a:solidFill>
          </a:endParaRPr>
        </a:p>
      </dgm:t>
    </dgm:pt>
    <dgm:pt modelId="{C0E0CDF6-7896-4E61-A609-A87C6142E32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Урок актуализации</a:t>
          </a:r>
          <a:endParaRPr lang="ru-RU" sz="1400" b="1" dirty="0">
            <a:solidFill>
              <a:schemeClr val="tx1"/>
            </a:solidFill>
          </a:endParaRPr>
        </a:p>
      </dgm:t>
    </dgm:pt>
    <dgm:pt modelId="{C27F4149-EBEE-4545-9CBB-D6B2C870135D}" type="parTrans" cxnId="{15B14571-C709-4E3F-8955-C1378027328A}">
      <dgm:prSet/>
      <dgm:spPr/>
      <dgm:t>
        <a:bodyPr/>
        <a:lstStyle/>
        <a:p>
          <a:endParaRPr lang="ru-RU"/>
        </a:p>
      </dgm:t>
    </dgm:pt>
    <dgm:pt modelId="{E6F9ECDC-D90F-4120-9CCF-5D43D911FDE2}" type="sibTrans" cxnId="{15B14571-C709-4E3F-8955-C1378027328A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Урок проповеди</a:t>
          </a:r>
          <a:endParaRPr lang="ru-RU" sz="1400" b="1" dirty="0">
            <a:solidFill>
              <a:schemeClr val="tx1"/>
            </a:solidFill>
          </a:endParaRPr>
        </a:p>
      </dgm:t>
    </dgm:pt>
    <dgm:pt modelId="{422D7CCF-175A-44CE-8B81-888443C506BF}" type="pres">
      <dgm:prSet presAssocID="{5267242B-7E63-4FB1-A8C0-10357DBD673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A134506-00C1-490C-95EA-5080737158F5}" type="pres">
      <dgm:prSet presAssocID="{B97609EA-ED8A-40F3-90A9-B4114255C3B7}" presName="composite" presStyleCnt="0"/>
      <dgm:spPr/>
    </dgm:pt>
    <dgm:pt modelId="{7461D5F9-464A-496C-8E92-6C707440188C}" type="pres">
      <dgm:prSet presAssocID="{B97609EA-ED8A-40F3-90A9-B4114255C3B7}" presName="Parent1" presStyleLbl="node1" presStyleIdx="0" presStyleCnt="6" custScaleX="1166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52230E-BEE9-424F-8DD0-91D5DEB7B471}" type="pres">
      <dgm:prSet presAssocID="{B97609EA-ED8A-40F3-90A9-B4114255C3B7}" presName="Childtext1" presStyleLbl="revTx" presStyleIdx="0" presStyleCnt="3" custLinFactNeighborX="-3562" custLinFactNeighborY="51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CA9B6-5777-4195-ADA5-6584CB4DE129}" type="pres">
      <dgm:prSet presAssocID="{B97609EA-ED8A-40F3-90A9-B4114255C3B7}" presName="BalanceSpacing" presStyleCnt="0"/>
      <dgm:spPr/>
    </dgm:pt>
    <dgm:pt modelId="{F4D9DD4C-6896-4FC0-93DF-5EACE2C0B1F3}" type="pres">
      <dgm:prSet presAssocID="{B97609EA-ED8A-40F3-90A9-B4114255C3B7}" presName="BalanceSpacing1" presStyleCnt="0"/>
      <dgm:spPr/>
    </dgm:pt>
    <dgm:pt modelId="{E32BEA60-B3A6-4CBF-8E47-B2E2026A395D}" type="pres">
      <dgm:prSet presAssocID="{1429F816-C32D-46D7-915F-8066E80B109F}" presName="Accent1Text" presStyleLbl="node1" presStyleIdx="1" presStyleCnt="6" custScaleX="123283" custLinFactY="68228" custLinFactNeighborX="-10231" custLinFactNeighborY="100000"/>
      <dgm:spPr/>
      <dgm:t>
        <a:bodyPr/>
        <a:lstStyle/>
        <a:p>
          <a:endParaRPr lang="ru-RU"/>
        </a:p>
      </dgm:t>
    </dgm:pt>
    <dgm:pt modelId="{2134112D-5CCC-4775-9211-ADE9191F8DCE}" type="pres">
      <dgm:prSet presAssocID="{1429F816-C32D-46D7-915F-8066E80B109F}" presName="spaceBetweenRectangles" presStyleCnt="0"/>
      <dgm:spPr/>
    </dgm:pt>
    <dgm:pt modelId="{6AB8D1BE-65AB-457C-9E35-325352EC84FC}" type="pres">
      <dgm:prSet presAssocID="{293CEC3D-3E6D-4CC5-8C55-221ACFD07535}" presName="composite" presStyleCnt="0"/>
      <dgm:spPr/>
    </dgm:pt>
    <dgm:pt modelId="{ACD70195-96D3-4AAB-9258-C282A01601F7}" type="pres">
      <dgm:prSet presAssocID="{293CEC3D-3E6D-4CC5-8C55-221ACFD0753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F861A-AF61-48A0-B9BB-7FAE8C7A501B}" type="pres">
      <dgm:prSet presAssocID="{293CEC3D-3E6D-4CC5-8C55-221ACFD0753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6E4A3-9554-49CD-A509-EAAB1C73B1F2}" type="pres">
      <dgm:prSet presAssocID="{293CEC3D-3E6D-4CC5-8C55-221ACFD07535}" presName="BalanceSpacing" presStyleCnt="0"/>
      <dgm:spPr/>
    </dgm:pt>
    <dgm:pt modelId="{39E17306-2667-4B22-AD0F-DF2490216EB5}" type="pres">
      <dgm:prSet presAssocID="{293CEC3D-3E6D-4CC5-8C55-221ACFD07535}" presName="BalanceSpacing1" presStyleCnt="0"/>
      <dgm:spPr/>
    </dgm:pt>
    <dgm:pt modelId="{7E98928B-4450-4265-882A-4E2B3E6E6A79}" type="pres">
      <dgm:prSet presAssocID="{FCD36617-695A-435E-A45E-51F3D05075FD}" presName="Accent1Text" presStyleLbl="node1" presStyleIdx="3" presStyleCnt="6" custScaleX="127576" custLinFactX="-100000" custLinFactNeighborX="-127874" custLinFactNeighborY="-1667"/>
      <dgm:spPr/>
      <dgm:t>
        <a:bodyPr/>
        <a:lstStyle/>
        <a:p>
          <a:endParaRPr lang="ru-RU"/>
        </a:p>
      </dgm:t>
    </dgm:pt>
    <dgm:pt modelId="{74A3DC9E-3EF1-40BB-B984-32B8BFBC3CCC}" type="pres">
      <dgm:prSet presAssocID="{FCD36617-695A-435E-A45E-51F3D05075FD}" presName="spaceBetweenRectangles" presStyleCnt="0"/>
      <dgm:spPr/>
    </dgm:pt>
    <dgm:pt modelId="{A0A08EB5-8D13-40D7-A893-5A904667BBE0}" type="pres">
      <dgm:prSet presAssocID="{C0E0CDF6-7896-4E61-A609-A87C6142E32A}" presName="composite" presStyleCnt="0"/>
      <dgm:spPr/>
    </dgm:pt>
    <dgm:pt modelId="{9C36ED06-10CF-4654-A589-B48DF637477F}" type="pres">
      <dgm:prSet presAssocID="{C0E0CDF6-7896-4E61-A609-A87C6142E32A}" presName="Parent1" presStyleLbl="node1" presStyleIdx="4" presStyleCnt="6" custScaleX="126552" custLinFactNeighborX="67311" custLinFactNeighborY="-865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BC303-2903-4780-B295-405C80E3D216}" type="pres">
      <dgm:prSet presAssocID="{C0E0CDF6-7896-4E61-A609-A87C6142E32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5B183-9E96-47B4-97C3-A59AE7F1BB94}" type="pres">
      <dgm:prSet presAssocID="{C0E0CDF6-7896-4E61-A609-A87C6142E32A}" presName="BalanceSpacing" presStyleCnt="0"/>
      <dgm:spPr/>
    </dgm:pt>
    <dgm:pt modelId="{48CFF3CE-3FA5-4056-8B2E-9D31DC6BE40C}" type="pres">
      <dgm:prSet presAssocID="{C0E0CDF6-7896-4E61-A609-A87C6142E32A}" presName="BalanceSpacing1" presStyleCnt="0"/>
      <dgm:spPr/>
    </dgm:pt>
    <dgm:pt modelId="{3DCAA3FA-1663-4788-BC7E-4E6D32CD0375}" type="pres">
      <dgm:prSet presAssocID="{E6F9ECDC-D90F-4120-9CCF-5D43D911FDE2}" presName="Accent1Text" presStyleLbl="node1" presStyleIdx="5" presStyleCnt="6" custLinFactX="13713" custLinFactNeighborX="100000" custLinFactNeighborY="-1532"/>
      <dgm:spPr/>
      <dgm:t>
        <a:bodyPr/>
        <a:lstStyle/>
        <a:p>
          <a:endParaRPr lang="ru-RU"/>
        </a:p>
      </dgm:t>
    </dgm:pt>
  </dgm:ptLst>
  <dgm:cxnLst>
    <dgm:cxn modelId="{0F736AF8-2C5A-4418-88FC-A0EFC29EE5A4}" type="presOf" srcId="{B97609EA-ED8A-40F3-90A9-B4114255C3B7}" destId="{7461D5F9-464A-496C-8E92-6C707440188C}" srcOrd="0" destOrd="0" presId="urn:microsoft.com/office/officeart/2008/layout/AlternatingHexagons"/>
    <dgm:cxn modelId="{3EB9D59F-18AE-48F3-990A-4F100F5DE13F}" type="presOf" srcId="{FCD36617-695A-435E-A45E-51F3D05075FD}" destId="{7E98928B-4450-4265-882A-4E2B3E6E6A79}" srcOrd="0" destOrd="0" presId="urn:microsoft.com/office/officeart/2008/layout/AlternatingHexagons"/>
    <dgm:cxn modelId="{8C395A6D-8601-4C6C-B332-D08C1492CF01}" type="presOf" srcId="{5267242B-7E63-4FB1-A8C0-10357DBD6733}" destId="{422D7CCF-175A-44CE-8B81-888443C506BF}" srcOrd="0" destOrd="0" presId="urn:microsoft.com/office/officeart/2008/layout/AlternatingHexagons"/>
    <dgm:cxn modelId="{D3A0526F-2B87-4A8D-8565-B892AFAC1D73}" type="presOf" srcId="{1429F816-C32D-46D7-915F-8066E80B109F}" destId="{E32BEA60-B3A6-4CBF-8E47-B2E2026A395D}" srcOrd="0" destOrd="0" presId="urn:microsoft.com/office/officeart/2008/layout/AlternatingHexagons"/>
    <dgm:cxn modelId="{15B14571-C709-4E3F-8955-C1378027328A}" srcId="{5267242B-7E63-4FB1-A8C0-10357DBD6733}" destId="{C0E0CDF6-7896-4E61-A609-A87C6142E32A}" srcOrd="2" destOrd="0" parTransId="{C27F4149-EBEE-4545-9CBB-D6B2C870135D}" sibTransId="{E6F9ECDC-D90F-4120-9CCF-5D43D911FDE2}"/>
    <dgm:cxn modelId="{C5C547C8-CBBC-4E43-8756-32D52BC0BF3E}" srcId="{5267242B-7E63-4FB1-A8C0-10357DBD6733}" destId="{B97609EA-ED8A-40F3-90A9-B4114255C3B7}" srcOrd="0" destOrd="0" parTransId="{724ED687-5E87-4386-BF17-3B9E76181CCF}" sibTransId="{1429F816-C32D-46D7-915F-8066E80B109F}"/>
    <dgm:cxn modelId="{6FBD35BA-1CB7-4920-9184-5A080D47249C}" type="presOf" srcId="{E6F9ECDC-D90F-4120-9CCF-5D43D911FDE2}" destId="{3DCAA3FA-1663-4788-BC7E-4E6D32CD0375}" srcOrd="0" destOrd="0" presId="urn:microsoft.com/office/officeart/2008/layout/AlternatingHexagons"/>
    <dgm:cxn modelId="{B41A5D11-C7E8-40DE-A186-8CB15831AECB}" srcId="{5267242B-7E63-4FB1-A8C0-10357DBD6733}" destId="{293CEC3D-3E6D-4CC5-8C55-221ACFD07535}" srcOrd="1" destOrd="0" parTransId="{D57ABB67-AB15-453E-AEEC-27D01BDE8A40}" sibTransId="{FCD36617-695A-435E-A45E-51F3D05075FD}"/>
    <dgm:cxn modelId="{C94EC8DC-A5AE-4CC7-A261-465C561D7773}" type="presOf" srcId="{293CEC3D-3E6D-4CC5-8C55-221ACFD07535}" destId="{ACD70195-96D3-4AAB-9258-C282A01601F7}" srcOrd="0" destOrd="0" presId="urn:microsoft.com/office/officeart/2008/layout/AlternatingHexagons"/>
    <dgm:cxn modelId="{B19F851A-B729-4749-9CB7-9BAA09167FB8}" type="presOf" srcId="{C0E0CDF6-7896-4E61-A609-A87C6142E32A}" destId="{9C36ED06-10CF-4654-A589-B48DF637477F}" srcOrd="0" destOrd="0" presId="urn:microsoft.com/office/officeart/2008/layout/AlternatingHexagons"/>
    <dgm:cxn modelId="{BF8DFB19-C548-4E0B-B202-39170BC6273E}" type="presParOf" srcId="{422D7CCF-175A-44CE-8B81-888443C506BF}" destId="{5A134506-00C1-490C-95EA-5080737158F5}" srcOrd="0" destOrd="0" presId="urn:microsoft.com/office/officeart/2008/layout/AlternatingHexagons"/>
    <dgm:cxn modelId="{CADFC8B3-EC37-469C-8C68-7B2DB43928A7}" type="presParOf" srcId="{5A134506-00C1-490C-95EA-5080737158F5}" destId="{7461D5F9-464A-496C-8E92-6C707440188C}" srcOrd="0" destOrd="0" presId="urn:microsoft.com/office/officeart/2008/layout/AlternatingHexagons"/>
    <dgm:cxn modelId="{93B7A8EC-948C-4108-AFA3-84990B5B3695}" type="presParOf" srcId="{5A134506-00C1-490C-95EA-5080737158F5}" destId="{A752230E-BEE9-424F-8DD0-91D5DEB7B471}" srcOrd="1" destOrd="0" presId="urn:microsoft.com/office/officeart/2008/layout/AlternatingHexagons"/>
    <dgm:cxn modelId="{AD6E6276-1B47-4E59-9440-B2595ABDF715}" type="presParOf" srcId="{5A134506-00C1-490C-95EA-5080737158F5}" destId="{A59CA9B6-5777-4195-ADA5-6584CB4DE129}" srcOrd="2" destOrd="0" presId="urn:microsoft.com/office/officeart/2008/layout/AlternatingHexagons"/>
    <dgm:cxn modelId="{F4EA4CAB-38D5-4916-9EA3-E95441F7C727}" type="presParOf" srcId="{5A134506-00C1-490C-95EA-5080737158F5}" destId="{F4D9DD4C-6896-4FC0-93DF-5EACE2C0B1F3}" srcOrd="3" destOrd="0" presId="urn:microsoft.com/office/officeart/2008/layout/AlternatingHexagons"/>
    <dgm:cxn modelId="{4DD85A08-B184-4D0C-A50C-D2497F257B28}" type="presParOf" srcId="{5A134506-00C1-490C-95EA-5080737158F5}" destId="{E32BEA60-B3A6-4CBF-8E47-B2E2026A395D}" srcOrd="4" destOrd="0" presId="urn:microsoft.com/office/officeart/2008/layout/AlternatingHexagons"/>
    <dgm:cxn modelId="{D8CEB157-FBBB-49D4-AA48-AB841C4F68E6}" type="presParOf" srcId="{422D7CCF-175A-44CE-8B81-888443C506BF}" destId="{2134112D-5CCC-4775-9211-ADE9191F8DCE}" srcOrd="1" destOrd="0" presId="urn:microsoft.com/office/officeart/2008/layout/AlternatingHexagons"/>
    <dgm:cxn modelId="{FC513240-050B-424C-9386-A4E8BC2564E0}" type="presParOf" srcId="{422D7CCF-175A-44CE-8B81-888443C506BF}" destId="{6AB8D1BE-65AB-457C-9E35-325352EC84FC}" srcOrd="2" destOrd="0" presId="urn:microsoft.com/office/officeart/2008/layout/AlternatingHexagons"/>
    <dgm:cxn modelId="{8E1B69C5-96AA-41FB-A93E-A006FD37ABF6}" type="presParOf" srcId="{6AB8D1BE-65AB-457C-9E35-325352EC84FC}" destId="{ACD70195-96D3-4AAB-9258-C282A01601F7}" srcOrd="0" destOrd="0" presId="urn:microsoft.com/office/officeart/2008/layout/AlternatingHexagons"/>
    <dgm:cxn modelId="{EEAF6781-82B3-4E56-9709-E4E49F84990C}" type="presParOf" srcId="{6AB8D1BE-65AB-457C-9E35-325352EC84FC}" destId="{CF6F861A-AF61-48A0-B9BB-7FAE8C7A501B}" srcOrd="1" destOrd="0" presId="urn:microsoft.com/office/officeart/2008/layout/AlternatingHexagons"/>
    <dgm:cxn modelId="{8F3A1F09-0BDE-4F29-BDF6-C6A8729ED259}" type="presParOf" srcId="{6AB8D1BE-65AB-457C-9E35-325352EC84FC}" destId="{6DE6E4A3-9554-49CD-A509-EAAB1C73B1F2}" srcOrd="2" destOrd="0" presId="urn:microsoft.com/office/officeart/2008/layout/AlternatingHexagons"/>
    <dgm:cxn modelId="{21424A7A-E17D-46C0-838E-7AE8217BF5C9}" type="presParOf" srcId="{6AB8D1BE-65AB-457C-9E35-325352EC84FC}" destId="{39E17306-2667-4B22-AD0F-DF2490216EB5}" srcOrd="3" destOrd="0" presId="urn:microsoft.com/office/officeart/2008/layout/AlternatingHexagons"/>
    <dgm:cxn modelId="{43225387-0BE9-48B5-B2B9-430BD934F0D6}" type="presParOf" srcId="{6AB8D1BE-65AB-457C-9E35-325352EC84FC}" destId="{7E98928B-4450-4265-882A-4E2B3E6E6A79}" srcOrd="4" destOrd="0" presId="urn:microsoft.com/office/officeart/2008/layout/AlternatingHexagons"/>
    <dgm:cxn modelId="{91C24D9B-1021-4B40-AB90-CC832872C86E}" type="presParOf" srcId="{422D7CCF-175A-44CE-8B81-888443C506BF}" destId="{74A3DC9E-3EF1-40BB-B984-32B8BFBC3CCC}" srcOrd="3" destOrd="0" presId="urn:microsoft.com/office/officeart/2008/layout/AlternatingHexagons"/>
    <dgm:cxn modelId="{90C803ED-1AB2-40EA-BEB8-8BE6FB76BDFF}" type="presParOf" srcId="{422D7CCF-175A-44CE-8B81-888443C506BF}" destId="{A0A08EB5-8D13-40D7-A893-5A904667BBE0}" srcOrd="4" destOrd="0" presId="urn:microsoft.com/office/officeart/2008/layout/AlternatingHexagons"/>
    <dgm:cxn modelId="{22DA88D2-15E3-425F-8B3D-A4BD9C2ED109}" type="presParOf" srcId="{A0A08EB5-8D13-40D7-A893-5A904667BBE0}" destId="{9C36ED06-10CF-4654-A589-B48DF637477F}" srcOrd="0" destOrd="0" presId="urn:microsoft.com/office/officeart/2008/layout/AlternatingHexagons"/>
    <dgm:cxn modelId="{284A2E86-B82E-486D-84B9-0251CDA35F28}" type="presParOf" srcId="{A0A08EB5-8D13-40D7-A893-5A904667BBE0}" destId="{150BC303-2903-4780-B295-405C80E3D216}" srcOrd="1" destOrd="0" presId="urn:microsoft.com/office/officeart/2008/layout/AlternatingHexagons"/>
    <dgm:cxn modelId="{4DE0984A-5FC6-4CBF-99DD-23376FE93518}" type="presParOf" srcId="{A0A08EB5-8D13-40D7-A893-5A904667BBE0}" destId="{9255B183-9E96-47B4-97C3-A59AE7F1BB94}" srcOrd="2" destOrd="0" presId="urn:microsoft.com/office/officeart/2008/layout/AlternatingHexagons"/>
    <dgm:cxn modelId="{A7A54FF7-E26D-4786-94D6-6CC63CE5EAEF}" type="presParOf" srcId="{A0A08EB5-8D13-40D7-A893-5A904667BBE0}" destId="{48CFF3CE-3FA5-4056-8B2E-9D31DC6BE40C}" srcOrd="3" destOrd="0" presId="urn:microsoft.com/office/officeart/2008/layout/AlternatingHexagons"/>
    <dgm:cxn modelId="{D460893F-E19F-4D5C-8192-4F307376B15C}" type="presParOf" srcId="{A0A08EB5-8D13-40D7-A893-5A904667BBE0}" destId="{3DCAA3FA-1663-4788-BC7E-4E6D32CD037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5FE29E-629F-471A-BAE0-218570E3D988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B2B7B2-1C2D-4BDE-BF0F-D456C39779F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ландшафтов</a:t>
          </a:r>
          <a:endParaRPr lang="ru-RU" b="1" dirty="0">
            <a:solidFill>
              <a:schemeClr val="tx1"/>
            </a:solidFill>
          </a:endParaRPr>
        </a:p>
      </dgm:t>
    </dgm:pt>
    <dgm:pt modelId="{179321B5-FC9A-40E3-A617-199FCD2F4848}" type="parTrans" cxnId="{39ECF76B-27D4-40A5-B446-B0A91CD208C2}">
      <dgm:prSet/>
      <dgm:spPr/>
      <dgm:t>
        <a:bodyPr/>
        <a:lstStyle/>
        <a:p>
          <a:endParaRPr lang="ru-RU"/>
        </a:p>
      </dgm:t>
    </dgm:pt>
    <dgm:pt modelId="{1D53A80A-EEEE-4304-A575-A721F5701F0E}" type="sibTrans" cxnId="{39ECF76B-27D4-40A5-B446-B0A91CD208C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2000" b="-32000"/>
          </a:stretch>
        </a:blipFill>
      </dgm:spPr>
      <dgm:t>
        <a:bodyPr/>
        <a:lstStyle/>
        <a:p>
          <a:endParaRPr lang="ru-RU"/>
        </a:p>
      </dgm:t>
    </dgm:pt>
    <dgm:pt modelId="{D1DA1D46-A249-4CA9-B9F5-2EAF8C7789D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музыки</a:t>
          </a:r>
          <a:endParaRPr lang="ru-RU" b="1" dirty="0">
            <a:solidFill>
              <a:schemeClr val="tx1"/>
            </a:solidFill>
          </a:endParaRPr>
        </a:p>
      </dgm:t>
    </dgm:pt>
    <dgm:pt modelId="{2AE2ADD6-93D3-47AE-803D-00CE995D9495}" type="parTrans" cxnId="{7F70CC84-3C16-4381-B73F-90EDEFEF13AF}">
      <dgm:prSet/>
      <dgm:spPr/>
      <dgm:t>
        <a:bodyPr/>
        <a:lstStyle/>
        <a:p>
          <a:endParaRPr lang="ru-RU"/>
        </a:p>
      </dgm:t>
    </dgm:pt>
    <dgm:pt modelId="{AF93367D-9458-4E41-BFBD-3C00A22320FD}" type="sibTrans" cxnId="{7F70CC84-3C16-4381-B73F-90EDEFEF13AF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47F5E3C8-E624-4A36-8F3B-3D81FAE9E63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эпохи</a:t>
          </a:r>
          <a:endParaRPr lang="ru-RU" b="1" dirty="0">
            <a:solidFill>
              <a:schemeClr val="tx1"/>
            </a:solidFill>
          </a:endParaRPr>
        </a:p>
      </dgm:t>
    </dgm:pt>
    <dgm:pt modelId="{387F6821-AF32-4E37-913A-3D7F614F80DF}" type="parTrans" cxnId="{2832CF9A-817D-4273-8A32-6CE3761B544F}">
      <dgm:prSet/>
      <dgm:spPr/>
      <dgm:t>
        <a:bodyPr/>
        <a:lstStyle/>
        <a:p>
          <a:endParaRPr lang="ru-RU"/>
        </a:p>
      </dgm:t>
    </dgm:pt>
    <dgm:pt modelId="{78C081A5-806F-46F4-A418-452DFE3AE440}" type="sibTrans" cxnId="{2832CF9A-817D-4273-8A32-6CE3761B544F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ru-RU"/>
        </a:p>
      </dgm:t>
    </dgm:pt>
    <dgm:pt modelId="{E6000A60-5994-473B-9AFA-FEE41384059B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Звуки, речь, голоса</a:t>
          </a:r>
          <a:endParaRPr lang="ru-RU" b="1" dirty="0">
            <a:solidFill>
              <a:schemeClr val="tx1"/>
            </a:solidFill>
          </a:endParaRPr>
        </a:p>
      </dgm:t>
    </dgm:pt>
    <dgm:pt modelId="{A7767965-8CF9-47E7-B394-49BBC161491B}" type="parTrans" cxnId="{762D9C89-37ED-4239-B512-AE6D7B754A9C}">
      <dgm:prSet/>
      <dgm:spPr/>
      <dgm:t>
        <a:bodyPr/>
        <a:lstStyle/>
        <a:p>
          <a:endParaRPr lang="ru-RU"/>
        </a:p>
      </dgm:t>
    </dgm:pt>
    <dgm:pt modelId="{8BA71D7C-98A3-46D8-ADF4-DE3DBB8BBFE0}" type="sibTrans" cxnId="{762D9C89-37ED-4239-B512-AE6D7B754A9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8000" b="-18000"/>
          </a:stretch>
        </a:blipFill>
      </dgm:spPr>
      <dgm:t>
        <a:bodyPr/>
        <a:lstStyle/>
        <a:p>
          <a:endParaRPr lang="ru-RU"/>
        </a:p>
      </dgm:t>
    </dgm:pt>
    <dgm:pt modelId="{60C5019C-CE66-4358-971D-B0C17CE1DC9F}" type="pres">
      <dgm:prSet presAssocID="{C55FE29E-629F-471A-BAE0-218570E3D988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E155F82E-C226-4721-8B5E-D99C9F0ED563}" type="pres">
      <dgm:prSet presAssocID="{2DB2B7B2-1C2D-4BDE-BF0F-D456C39779F2}" presName="text1" presStyleCnt="0"/>
      <dgm:spPr/>
    </dgm:pt>
    <dgm:pt modelId="{FA3559A0-B41D-4B19-A77C-4112670FA6B4}" type="pres">
      <dgm:prSet presAssocID="{2DB2B7B2-1C2D-4BDE-BF0F-D456C39779F2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92ACE-E5D1-4D50-B2DD-9FD620EE4DB9}" type="pres">
      <dgm:prSet presAssocID="{2DB2B7B2-1C2D-4BDE-BF0F-D456C39779F2}" presName="textaccent1" presStyleCnt="0"/>
      <dgm:spPr/>
    </dgm:pt>
    <dgm:pt modelId="{0B89FD94-E94C-474B-A164-466A49436E5A}" type="pres">
      <dgm:prSet presAssocID="{2DB2B7B2-1C2D-4BDE-BF0F-D456C39779F2}" presName="accentRepeatNode" presStyleLbl="solidAlignAcc1" presStyleIdx="0" presStyleCnt="8"/>
      <dgm:spPr/>
    </dgm:pt>
    <dgm:pt modelId="{29494441-9F1E-42A4-B1F7-D610E01650E0}" type="pres">
      <dgm:prSet presAssocID="{1D53A80A-EEEE-4304-A575-A721F5701F0E}" presName="image1" presStyleCnt="0"/>
      <dgm:spPr/>
    </dgm:pt>
    <dgm:pt modelId="{CB0A8D63-7789-479F-83D6-2443205300C3}" type="pres">
      <dgm:prSet presAssocID="{1D53A80A-EEEE-4304-A575-A721F5701F0E}" presName="imageRepeatNode" presStyleLbl="alignAcc1" presStyleIdx="0" presStyleCnt="4" custScaleX="102653" custScaleY="109567" custLinFactNeighborX="-1094" custLinFactNeighborY="3275"/>
      <dgm:spPr/>
      <dgm:t>
        <a:bodyPr/>
        <a:lstStyle/>
        <a:p>
          <a:endParaRPr lang="ru-RU"/>
        </a:p>
      </dgm:t>
    </dgm:pt>
    <dgm:pt modelId="{D5E65BE0-68D6-4C4F-863D-BE1985797AAB}" type="pres">
      <dgm:prSet presAssocID="{1D53A80A-EEEE-4304-A575-A721F5701F0E}" presName="imageaccent1" presStyleCnt="0"/>
      <dgm:spPr/>
    </dgm:pt>
    <dgm:pt modelId="{49303BCD-C66B-4D26-A15F-E22EE0FF4B6F}" type="pres">
      <dgm:prSet presAssocID="{1D53A80A-EEEE-4304-A575-A721F5701F0E}" presName="accentRepeatNode" presStyleLbl="solidAlignAcc1" presStyleIdx="1" presStyleCnt="8" custFlipVert="0" custFlipHor="0" custScaleX="27399" custScaleY="42289" custLinFactX="-80008" custLinFactY="100000" custLinFactNeighborX="-100000" custLinFactNeighborY="164035"/>
      <dgm:spPr/>
    </dgm:pt>
    <dgm:pt modelId="{C39818BF-A150-4116-AD83-1248CA1F36BF}" type="pres">
      <dgm:prSet presAssocID="{D1DA1D46-A249-4CA9-B9F5-2EAF8C7789DC}" presName="text2" presStyleCnt="0"/>
      <dgm:spPr/>
    </dgm:pt>
    <dgm:pt modelId="{0734B1BB-0151-4438-95E4-E2E5306C737F}" type="pres">
      <dgm:prSet presAssocID="{D1DA1D46-A249-4CA9-B9F5-2EAF8C7789DC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F8E79-A395-4F6C-B7F1-4EEEB64376D2}" type="pres">
      <dgm:prSet presAssocID="{D1DA1D46-A249-4CA9-B9F5-2EAF8C7789DC}" presName="textaccent2" presStyleCnt="0"/>
      <dgm:spPr/>
    </dgm:pt>
    <dgm:pt modelId="{87CB60A9-E489-4513-88EC-86442D102A75}" type="pres">
      <dgm:prSet presAssocID="{D1DA1D46-A249-4CA9-B9F5-2EAF8C7789DC}" presName="accentRepeatNode" presStyleLbl="solidAlignAcc1" presStyleIdx="2" presStyleCnt="8"/>
      <dgm:spPr/>
    </dgm:pt>
    <dgm:pt modelId="{86CBF43F-A698-41EA-9487-7CD74DA9956C}" type="pres">
      <dgm:prSet presAssocID="{AF93367D-9458-4E41-BFBD-3C00A22320FD}" presName="image2" presStyleCnt="0"/>
      <dgm:spPr/>
    </dgm:pt>
    <dgm:pt modelId="{7C1EC49A-3D78-46A6-BE2D-818AA309246A}" type="pres">
      <dgm:prSet presAssocID="{AF93367D-9458-4E41-BFBD-3C00A22320FD}" presName="imageRepeatNode" presStyleLbl="alignAcc1" presStyleIdx="1" presStyleCnt="4"/>
      <dgm:spPr/>
      <dgm:t>
        <a:bodyPr/>
        <a:lstStyle/>
        <a:p>
          <a:endParaRPr lang="ru-RU"/>
        </a:p>
      </dgm:t>
    </dgm:pt>
    <dgm:pt modelId="{2F84A732-F8EC-4A77-A4BD-A736B34CC8A4}" type="pres">
      <dgm:prSet presAssocID="{AF93367D-9458-4E41-BFBD-3C00A22320FD}" presName="imageaccent2" presStyleCnt="0"/>
      <dgm:spPr/>
    </dgm:pt>
    <dgm:pt modelId="{EBD2475B-2E98-45E1-946D-A8228B6C3A3E}" type="pres">
      <dgm:prSet presAssocID="{AF93367D-9458-4E41-BFBD-3C00A22320FD}" presName="accentRepeatNode" presStyleLbl="solidAlignAcc1" presStyleIdx="3" presStyleCnt="8"/>
      <dgm:spPr/>
    </dgm:pt>
    <dgm:pt modelId="{3F07AD38-DA89-4603-8AE0-203F1569AB28}" type="pres">
      <dgm:prSet presAssocID="{47F5E3C8-E624-4A36-8F3B-3D81FAE9E635}" presName="text3" presStyleCnt="0"/>
      <dgm:spPr/>
    </dgm:pt>
    <dgm:pt modelId="{A33C740F-BA25-4DB9-88F8-8F162979D621}" type="pres">
      <dgm:prSet presAssocID="{47F5E3C8-E624-4A36-8F3B-3D81FAE9E635}" presName="textRepeatNode" presStyleLbl="alignNode1" presStyleIdx="2" presStyleCnt="4" custLinFactNeighborX="-1771" custLinFactNeighborY="-25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F9AA9-FB08-4F3F-96AC-1CDD5DFB2C40}" type="pres">
      <dgm:prSet presAssocID="{47F5E3C8-E624-4A36-8F3B-3D81FAE9E635}" presName="textaccent3" presStyleCnt="0"/>
      <dgm:spPr/>
    </dgm:pt>
    <dgm:pt modelId="{F88A8364-7842-41CD-AE0E-C84E70A08B34}" type="pres">
      <dgm:prSet presAssocID="{47F5E3C8-E624-4A36-8F3B-3D81FAE9E635}" presName="accentRepeatNode" presStyleLbl="solidAlignAcc1" presStyleIdx="4" presStyleCnt="8"/>
      <dgm:spPr/>
    </dgm:pt>
    <dgm:pt modelId="{82C53492-9AE2-465D-B0E2-DB5A293EBD2E}" type="pres">
      <dgm:prSet presAssocID="{78C081A5-806F-46F4-A418-452DFE3AE440}" presName="image3" presStyleCnt="0"/>
      <dgm:spPr/>
    </dgm:pt>
    <dgm:pt modelId="{AFB625E7-70D9-452A-A721-C3B61B42B3B0}" type="pres">
      <dgm:prSet presAssocID="{78C081A5-806F-46F4-A418-452DFE3AE440}" presName="imageRepeatNode" presStyleLbl="alignAcc1" presStyleIdx="2" presStyleCnt="4"/>
      <dgm:spPr/>
      <dgm:t>
        <a:bodyPr/>
        <a:lstStyle/>
        <a:p>
          <a:endParaRPr lang="ru-RU"/>
        </a:p>
      </dgm:t>
    </dgm:pt>
    <dgm:pt modelId="{39CFBF5E-CECC-41CE-BEBA-133B5E615DC5}" type="pres">
      <dgm:prSet presAssocID="{78C081A5-806F-46F4-A418-452DFE3AE440}" presName="imageaccent3" presStyleCnt="0"/>
      <dgm:spPr/>
    </dgm:pt>
    <dgm:pt modelId="{0C7DB03A-3E33-4129-A9D4-DA4A57B9E0E1}" type="pres">
      <dgm:prSet presAssocID="{78C081A5-806F-46F4-A418-452DFE3AE440}" presName="accentRepeatNode" presStyleLbl="solidAlignAcc1" presStyleIdx="5" presStyleCnt="8"/>
      <dgm:spPr/>
    </dgm:pt>
    <dgm:pt modelId="{898968B5-E3C3-447B-8F52-68AB958363F5}" type="pres">
      <dgm:prSet presAssocID="{E6000A60-5994-473B-9AFA-FEE41384059B}" presName="text4" presStyleCnt="0"/>
      <dgm:spPr/>
    </dgm:pt>
    <dgm:pt modelId="{AE6F75DA-0F76-4987-8261-AF7898E92FA1}" type="pres">
      <dgm:prSet presAssocID="{E6000A60-5994-473B-9AFA-FEE41384059B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B9790-2048-4729-A012-E55315EBE432}" type="pres">
      <dgm:prSet presAssocID="{E6000A60-5994-473B-9AFA-FEE41384059B}" presName="textaccent4" presStyleCnt="0"/>
      <dgm:spPr/>
    </dgm:pt>
    <dgm:pt modelId="{5B4E4A39-5560-4E72-9F06-6FFEF0EF0631}" type="pres">
      <dgm:prSet presAssocID="{E6000A60-5994-473B-9AFA-FEE41384059B}" presName="accentRepeatNode" presStyleLbl="solidAlignAcc1" presStyleIdx="6" presStyleCnt="8"/>
      <dgm:spPr/>
    </dgm:pt>
    <dgm:pt modelId="{BB675B22-9786-4B99-A49F-B6AE36CABB74}" type="pres">
      <dgm:prSet presAssocID="{8BA71D7C-98A3-46D8-ADF4-DE3DBB8BBFE0}" presName="image4" presStyleCnt="0"/>
      <dgm:spPr/>
    </dgm:pt>
    <dgm:pt modelId="{29694691-DF43-49AD-AF6F-7B0E8F255525}" type="pres">
      <dgm:prSet presAssocID="{8BA71D7C-98A3-46D8-ADF4-DE3DBB8BBFE0}" presName="imageRepeatNode" presStyleLbl="alignAcc1" presStyleIdx="3" presStyleCnt="4"/>
      <dgm:spPr/>
      <dgm:t>
        <a:bodyPr/>
        <a:lstStyle/>
        <a:p>
          <a:endParaRPr lang="ru-RU"/>
        </a:p>
      </dgm:t>
    </dgm:pt>
    <dgm:pt modelId="{D04F0C9E-185C-48F2-A03E-B374947F569A}" type="pres">
      <dgm:prSet presAssocID="{8BA71D7C-98A3-46D8-ADF4-DE3DBB8BBFE0}" presName="imageaccent4" presStyleCnt="0"/>
      <dgm:spPr/>
    </dgm:pt>
    <dgm:pt modelId="{AC35BF48-1498-4583-AE2B-7043B797BEF4}" type="pres">
      <dgm:prSet presAssocID="{8BA71D7C-98A3-46D8-ADF4-DE3DBB8BBFE0}" presName="accentRepeatNode" presStyleLbl="solidAlignAcc1" presStyleIdx="7" presStyleCnt="8" custScaleX="824514" custScaleY="818975" custLinFactX="77128" custLinFactY="-201843" custLinFactNeighborX="100000" custLinFactNeighborY="-30000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0D715DA-8085-48E9-A291-034A0914A8D8}" type="presOf" srcId="{E6000A60-5994-473B-9AFA-FEE41384059B}" destId="{AE6F75DA-0F76-4987-8261-AF7898E92FA1}" srcOrd="0" destOrd="0" presId="urn:microsoft.com/office/officeart/2008/layout/HexagonCluster"/>
    <dgm:cxn modelId="{B4DBE054-864F-4313-B2DD-2533C6C5E30C}" type="presOf" srcId="{D1DA1D46-A249-4CA9-B9F5-2EAF8C7789DC}" destId="{0734B1BB-0151-4438-95E4-E2E5306C737F}" srcOrd="0" destOrd="0" presId="urn:microsoft.com/office/officeart/2008/layout/HexagonCluster"/>
    <dgm:cxn modelId="{762D9C89-37ED-4239-B512-AE6D7B754A9C}" srcId="{C55FE29E-629F-471A-BAE0-218570E3D988}" destId="{E6000A60-5994-473B-9AFA-FEE41384059B}" srcOrd="3" destOrd="0" parTransId="{A7767965-8CF9-47E7-B394-49BBC161491B}" sibTransId="{8BA71D7C-98A3-46D8-ADF4-DE3DBB8BBFE0}"/>
    <dgm:cxn modelId="{332B487A-22AE-4DCA-9313-D1D69BFC0245}" type="presOf" srcId="{C55FE29E-629F-471A-BAE0-218570E3D988}" destId="{60C5019C-CE66-4358-971D-B0C17CE1DC9F}" srcOrd="0" destOrd="0" presId="urn:microsoft.com/office/officeart/2008/layout/HexagonCluster"/>
    <dgm:cxn modelId="{DEC3CB6E-416B-4281-80FF-F65F566D24B4}" type="presOf" srcId="{47F5E3C8-E624-4A36-8F3B-3D81FAE9E635}" destId="{A33C740F-BA25-4DB9-88F8-8F162979D621}" srcOrd="0" destOrd="0" presId="urn:microsoft.com/office/officeart/2008/layout/HexagonCluster"/>
    <dgm:cxn modelId="{C3F905F2-0E90-48CB-81D8-C8CE8DA01ABF}" type="presOf" srcId="{AF93367D-9458-4E41-BFBD-3C00A22320FD}" destId="{7C1EC49A-3D78-46A6-BE2D-818AA309246A}" srcOrd="0" destOrd="0" presId="urn:microsoft.com/office/officeart/2008/layout/HexagonCluster"/>
    <dgm:cxn modelId="{39ECF76B-27D4-40A5-B446-B0A91CD208C2}" srcId="{C55FE29E-629F-471A-BAE0-218570E3D988}" destId="{2DB2B7B2-1C2D-4BDE-BF0F-D456C39779F2}" srcOrd="0" destOrd="0" parTransId="{179321B5-FC9A-40E3-A617-199FCD2F4848}" sibTransId="{1D53A80A-EEEE-4304-A575-A721F5701F0E}"/>
    <dgm:cxn modelId="{787B35A2-FD45-4432-BD28-727680A137DB}" type="presOf" srcId="{8BA71D7C-98A3-46D8-ADF4-DE3DBB8BBFE0}" destId="{29694691-DF43-49AD-AF6F-7B0E8F255525}" srcOrd="0" destOrd="0" presId="urn:microsoft.com/office/officeart/2008/layout/HexagonCluster"/>
    <dgm:cxn modelId="{7F70CC84-3C16-4381-B73F-90EDEFEF13AF}" srcId="{C55FE29E-629F-471A-BAE0-218570E3D988}" destId="{D1DA1D46-A249-4CA9-B9F5-2EAF8C7789DC}" srcOrd="1" destOrd="0" parTransId="{2AE2ADD6-93D3-47AE-803D-00CE995D9495}" sibTransId="{AF93367D-9458-4E41-BFBD-3C00A22320FD}"/>
    <dgm:cxn modelId="{2832CF9A-817D-4273-8A32-6CE3761B544F}" srcId="{C55FE29E-629F-471A-BAE0-218570E3D988}" destId="{47F5E3C8-E624-4A36-8F3B-3D81FAE9E635}" srcOrd="2" destOrd="0" parTransId="{387F6821-AF32-4E37-913A-3D7F614F80DF}" sibTransId="{78C081A5-806F-46F4-A418-452DFE3AE440}"/>
    <dgm:cxn modelId="{1EB2C61C-34B3-4E2A-8F1B-9F0FB678D933}" type="presOf" srcId="{2DB2B7B2-1C2D-4BDE-BF0F-D456C39779F2}" destId="{FA3559A0-B41D-4B19-A77C-4112670FA6B4}" srcOrd="0" destOrd="0" presId="urn:microsoft.com/office/officeart/2008/layout/HexagonCluster"/>
    <dgm:cxn modelId="{7039899B-CA16-4F2D-9C57-C564CF27DD0C}" type="presOf" srcId="{1D53A80A-EEEE-4304-A575-A721F5701F0E}" destId="{CB0A8D63-7789-479F-83D6-2443205300C3}" srcOrd="0" destOrd="0" presId="urn:microsoft.com/office/officeart/2008/layout/HexagonCluster"/>
    <dgm:cxn modelId="{77627FE2-A725-4AF9-B0BE-4A89D00C65E0}" type="presOf" srcId="{78C081A5-806F-46F4-A418-452DFE3AE440}" destId="{AFB625E7-70D9-452A-A721-C3B61B42B3B0}" srcOrd="0" destOrd="0" presId="urn:microsoft.com/office/officeart/2008/layout/HexagonCluster"/>
    <dgm:cxn modelId="{589E37D8-0D67-47CF-8CFF-52066B0C3566}" type="presParOf" srcId="{60C5019C-CE66-4358-971D-B0C17CE1DC9F}" destId="{E155F82E-C226-4721-8B5E-D99C9F0ED563}" srcOrd="0" destOrd="0" presId="urn:microsoft.com/office/officeart/2008/layout/HexagonCluster"/>
    <dgm:cxn modelId="{82DB5A91-877C-4D5B-9F26-B56A5CBDBE76}" type="presParOf" srcId="{E155F82E-C226-4721-8B5E-D99C9F0ED563}" destId="{FA3559A0-B41D-4B19-A77C-4112670FA6B4}" srcOrd="0" destOrd="0" presId="urn:microsoft.com/office/officeart/2008/layout/HexagonCluster"/>
    <dgm:cxn modelId="{738288EE-CBA8-4E21-B7D6-C9189AAF0A86}" type="presParOf" srcId="{60C5019C-CE66-4358-971D-B0C17CE1DC9F}" destId="{D7A92ACE-E5D1-4D50-B2DD-9FD620EE4DB9}" srcOrd="1" destOrd="0" presId="urn:microsoft.com/office/officeart/2008/layout/HexagonCluster"/>
    <dgm:cxn modelId="{A65FA878-F3A3-45B5-BBAB-F797806ADC63}" type="presParOf" srcId="{D7A92ACE-E5D1-4D50-B2DD-9FD620EE4DB9}" destId="{0B89FD94-E94C-474B-A164-466A49436E5A}" srcOrd="0" destOrd="0" presId="urn:microsoft.com/office/officeart/2008/layout/HexagonCluster"/>
    <dgm:cxn modelId="{A8D0995D-D847-4BE2-89B1-F883303ED2D4}" type="presParOf" srcId="{60C5019C-CE66-4358-971D-B0C17CE1DC9F}" destId="{29494441-9F1E-42A4-B1F7-D610E01650E0}" srcOrd="2" destOrd="0" presId="urn:microsoft.com/office/officeart/2008/layout/HexagonCluster"/>
    <dgm:cxn modelId="{259934B3-8648-44BE-9001-19DDA56B847A}" type="presParOf" srcId="{29494441-9F1E-42A4-B1F7-D610E01650E0}" destId="{CB0A8D63-7789-479F-83D6-2443205300C3}" srcOrd="0" destOrd="0" presId="urn:microsoft.com/office/officeart/2008/layout/HexagonCluster"/>
    <dgm:cxn modelId="{69DC99D8-8163-4D1C-935E-13C397FDF6DA}" type="presParOf" srcId="{60C5019C-CE66-4358-971D-B0C17CE1DC9F}" destId="{D5E65BE0-68D6-4C4F-863D-BE1985797AAB}" srcOrd="3" destOrd="0" presId="urn:microsoft.com/office/officeart/2008/layout/HexagonCluster"/>
    <dgm:cxn modelId="{B4474BF6-58E3-4A8C-981D-E93E7F5B2010}" type="presParOf" srcId="{D5E65BE0-68D6-4C4F-863D-BE1985797AAB}" destId="{49303BCD-C66B-4D26-A15F-E22EE0FF4B6F}" srcOrd="0" destOrd="0" presId="urn:microsoft.com/office/officeart/2008/layout/HexagonCluster"/>
    <dgm:cxn modelId="{0B78F1A7-7C15-4E87-A435-6A86D25C2AFE}" type="presParOf" srcId="{60C5019C-CE66-4358-971D-B0C17CE1DC9F}" destId="{C39818BF-A150-4116-AD83-1248CA1F36BF}" srcOrd="4" destOrd="0" presId="urn:microsoft.com/office/officeart/2008/layout/HexagonCluster"/>
    <dgm:cxn modelId="{0595758A-A130-4727-A0C6-688F54949C3E}" type="presParOf" srcId="{C39818BF-A150-4116-AD83-1248CA1F36BF}" destId="{0734B1BB-0151-4438-95E4-E2E5306C737F}" srcOrd="0" destOrd="0" presId="urn:microsoft.com/office/officeart/2008/layout/HexagonCluster"/>
    <dgm:cxn modelId="{2F1334CB-3997-46D5-A366-831FFD86B1EC}" type="presParOf" srcId="{60C5019C-CE66-4358-971D-B0C17CE1DC9F}" destId="{821F8E79-A395-4F6C-B7F1-4EEEB64376D2}" srcOrd="5" destOrd="0" presId="urn:microsoft.com/office/officeart/2008/layout/HexagonCluster"/>
    <dgm:cxn modelId="{790F3626-7DC2-46A4-BE23-ABC50272F824}" type="presParOf" srcId="{821F8E79-A395-4F6C-B7F1-4EEEB64376D2}" destId="{87CB60A9-E489-4513-88EC-86442D102A75}" srcOrd="0" destOrd="0" presId="urn:microsoft.com/office/officeart/2008/layout/HexagonCluster"/>
    <dgm:cxn modelId="{74A2CC27-800F-4E0C-9508-9EC9E78F3794}" type="presParOf" srcId="{60C5019C-CE66-4358-971D-B0C17CE1DC9F}" destId="{86CBF43F-A698-41EA-9487-7CD74DA9956C}" srcOrd="6" destOrd="0" presId="urn:microsoft.com/office/officeart/2008/layout/HexagonCluster"/>
    <dgm:cxn modelId="{E488F5BE-03B4-4E38-B7D5-057BDBE7E3F4}" type="presParOf" srcId="{86CBF43F-A698-41EA-9487-7CD74DA9956C}" destId="{7C1EC49A-3D78-46A6-BE2D-818AA309246A}" srcOrd="0" destOrd="0" presId="urn:microsoft.com/office/officeart/2008/layout/HexagonCluster"/>
    <dgm:cxn modelId="{21004E45-A98B-469A-9CA4-F9BB79BD5D58}" type="presParOf" srcId="{60C5019C-CE66-4358-971D-B0C17CE1DC9F}" destId="{2F84A732-F8EC-4A77-A4BD-A736B34CC8A4}" srcOrd="7" destOrd="0" presId="urn:microsoft.com/office/officeart/2008/layout/HexagonCluster"/>
    <dgm:cxn modelId="{E79FE1A0-6177-4131-8A45-C7E99230BAFF}" type="presParOf" srcId="{2F84A732-F8EC-4A77-A4BD-A736B34CC8A4}" destId="{EBD2475B-2E98-45E1-946D-A8228B6C3A3E}" srcOrd="0" destOrd="0" presId="urn:microsoft.com/office/officeart/2008/layout/HexagonCluster"/>
    <dgm:cxn modelId="{B531C4DE-15EC-48B6-9723-96EE1BCF9060}" type="presParOf" srcId="{60C5019C-CE66-4358-971D-B0C17CE1DC9F}" destId="{3F07AD38-DA89-4603-8AE0-203F1569AB28}" srcOrd="8" destOrd="0" presId="urn:microsoft.com/office/officeart/2008/layout/HexagonCluster"/>
    <dgm:cxn modelId="{35EBCD1B-2609-4D18-A84C-5B2D7E21E720}" type="presParOf" srcId="{3F07AD38-DA89-4603-8AE0-203F1569AB28}" destId="{A33C740F-BA25-4DB9-88F8-8F162979D621}" srcOrd="0" destOrd="0" presId="urn:microsoft.com/office/officeart/2008/layout/HexagonCluster"/>
    <dgm:cxn modelId="{0945881F-47DE-45E0-99EC-5817BB6C4AFD}" type="presParOf" srcId="{60C5019C-CE66-4358-971D-B0C17CE1DC9F}" destId="{D0EF9AA9-FB08-4F3F-96AC-1CDD5DFB2C40}" srcOrd="9" destOrd="0" presId="urn:microsoft.com/office/officeart/2008/layout/HexagonCluster"/>
    <dgm:cxn modelId="{0197868C-F4BC-4AFF-AFB9-524464516839}" type="presParOf" srcId="{D0EF9AA9-FB08-4F3F-96AC-1CDD5DFB2C40}" destId="{F88A8364-7842-41CD-AE0E-C84E70A08B34}" srcOrd="0" destOrd="0" presId="urn:microsoft.com/office/officeart/2008/layout/HexagonCluster"/>
    <dgm:cxn modelId="{AF484ABF-3723-47BE-BD90-D6B8190E1D39}" type="presParOf" srcId="{60C5019C-CE66-4358-971D-B0C17CE1DC9F}" destId="{82C53492-9AE2-465D-B0E2-DB5A293EBD2E}" srcOrd="10" destOrd="0" presId="urn:microsoft.com/office/officeart/2008/layout/HexagonCluster"/>
    <dgm:cxn modelId="{212F0E8C-DFB0-4A42-B685-4B129643DD26}" type="presParOf" srcId="{82C53492-9AE2-465D-B0E2-DB5A293EBD2E}" destId="{AFB625E7-70D9-452A-A721-C3B61B42B3B0}" srcOrd="0" destOrd="0" presId="urn:microsoft.com/office/officeart/2008/layout/HexagonCluster"/>
    <dgm:cxn modelId="{F504259B-0A96-4B3C-8BE6-50880F97B542}" type="presParOf" srcId="{60C5019C-CE66-4358-971D-B0C17CE1DC9F}" destId="{39CFBF5E-CECC-41CE-BEBA-133B5E615DC5}" srcOrd="11" destOrd="0" presId="urn:microsoft.com/office/officeart/2008/layout/HexagonCluster"/>
    <dgm:cxn modelId="{CA3E5299-0C99-4DDC-8600-CDCA3D4F4154}" type="presParOf" srcId="{39CFBF5E-CECC-41CE-BEBA-133B5E615DC5}" destId="{0C7DB03A-3E33-4129-A9D4-DA4A57B9E0E1}" srcOrd="0" destOrd="0" presId="urn:microsoft.com/office/officeart/2008/layout/HexagonCluster"/>
    <dgm:cxn modelId="{8192762F-0647-477C-B50C-680A67401ACE}" type="presParOf" srcId="{60C5019C-CE66-4358-971D-B0C17CE1DC9F}" destId="{898968B5-E3C3-447B-8F52-68AB958363F5}" srcOrd="12" destOrd="0" presId="urn:microsoft.com/office/officeart/2008/layout/HexagonCluster"/>
    <dgm:cxn modelId="{1111225E-1F64-45DA-820C-DC2A23989055}" type="presParOf" srcId="{898968B5-E3C3-447B-8F52-68AB958363F5}" destId="{AE6F75DA-0F76-4987-8261-AF7898E92FA1}" srcOrd="0" destOrd="0" presId="urn:microsoft.com/office/officeart/2008/layout/HexagonCluster"/>
    <dgm:cxn modelId="{580F8425-0072-4BCA-8D82-174B3C7D805A}" type="presParOf" srcId="{60C5019C-CE66-4358-971D-B0C17CE1DC9F}" destId="{E7CB9790-2048-4729-A012-E55315EBE432}" srcOrd="13" destOrd="0" presId="urn:microsoft.com/office/officeart/2008/layout/HexagonCluster"/>
    <dgm:cxn modelId="{94D2C032-5D31-4CFA-A568-84DCB1853652}" type="presParOf" srcId="{E7CB9790-2048-4729-A012-E55315EBE432}" destId="{5B4E4A39-5560-4E72-9F06-6FFEF0EF0631}" srcOrd="0" destOrd="0" presId="urn:microsoft.com/office/officeart/2008/layout/HexagonCluster"/>
    <dgm:cxn modelId="{20EE1AAA-4BFC-4F20-8A8B-291A46B2BC39}" type="presParOf" srcId="{60C5019C-CE66-4358-971D-B0C17CE1DC9F}" destId="{BB675B22-9786-4B99-A49F-B6AE36CABB74}" srcOrd="14" destOrd="0" presId="urn:microsoft.com/office/officeart/2008/layout/HexagonCluster"/>
    <dgm:cxn modelId="{EC063523-7CD8-465E-AE7E-1174AE3692DB}" type="presParOf" srcId="{BB675B22-9786-4B99-A49F-B6AE36CABB74}" destId="{29694691-DF43-49AD-AF6F-7B0E8F255525}" srcOrd="0" destOrd="0" presId="urn:microsoft.com/office/officeart/2008/layout/HexagonCluster"/>
    <dgm:cxn modelId="{D282CDB3-1BB9-46A2-9BB2-C4901F6A5504}" type="presParOf" srcId="{60C5019C-CE66-4358-971D-B0C17CE1DC9F}" destId="{D04F0C9E-185C-48F2-A03E-B374947F569A}" srcOrd="15" destOrd="0" presId="urn:microsoft.com/office/officeart/2008/layout/HexagonCluster"/>
    <dgm:cxn modelId="{781CC910-078B-4F23-A957-D3CF41532966}" type="presParOf" srcId="{D04F0C9E-185C-48F2-A03E-B374947F569A}" destId="{AC35BF48-1498-4583-AE2B-7043B797BEF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501FBB-A0D3-4A1F-9B75-9F8002934DA2}">
      <dsp:nvSpPr>
        <dsp:cNvPr id="0" name=""/>
        <dsp:cNvSpPr/>
      </dsp:nvSpPr>
      <dsp:spPr>
        <a:xfrm>
          <a:off x="3093927" y="2752737"/>
          <a:ext cx="686202" cy="1307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3101" y="0"/>
              </a:lnTo>
              <a:lnTo>
                <a:pt x="343101" y="1307550"/>
              </a:lnTo>
              <a:lnTo>
                <a:pt x="686202" y="130755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00111" y="3369595"/>
        <a:ext cx="73833" cy="73833"/>
      </dsp:txXfrm>
    </dsp:sp>
    <dsp:sp modelId="{C84F89DB-8D8A-4288-A444-7B6CED3A62C5}">
      <dsp:nvSpPr>
        <dsp:cNvPr id="0" name=""/>
        <dsp:cNvSpPr/>
      </dsp:nvSpPr>
      <dsp:spPr>
        <a:xfrm>
          <a:off x="3093927" y="2707017"/>
          <a:ext cx="6862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6202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19873" y="2735582"/>
        <a:ext cx="34310" cy="34310"/>
      </dsp:txXfrm>
    </dsp:sp>
    <dsp:sp modelId="{30F289F9-C996-4710-9F54-201FBC86C66F}">
      <dsp:nvSpPr>
        <dsp:cNvPr id="0" name=""/>
        <dsp:cNvSpPr/>
      </dsp:nvSpPr>
      <dsp:spPr>
        <a:xfrm>
          <a:off x="3093927" y="1445187"/>
          <a:ext cx="686202" cy="1307550"/>
        </a:xfrm>
        <a:custGeom>
          <a:avLst/>
          <a:gdLst/>
          <a:ahLst/>
          <a:cxnLst/>
          <a:rect l="0" t="0" r="0" b="0"/>
          <a:pathLst>
            <a:path>
              <a:moveTo>
                <a:pt x="0" y="1307550"/>
              </a:moveTo>
              <a:lnTo>
                <a:pt x="343101" y="1307550"/>
              </a:lnTo>
              <a:lnTo>
                <a:pt x="343101" y="0"/>
              </a:lnTo>
              <a:lnTo>
                <a:pt x="68620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00111" y="2062045"/>
        <a:ext cx="73833" cy="73833"/>
      </dsp:txXfrm>
    </dsp:sp>
    <dsp:sp modelId="{7B9D4485-2CC0-4F65-B7C7-A30676F4F97C}">
      <dsp:nvSpPr>
        <dsp:cNvPr id="0" name=""/>
        <dsp:cNvSpPr/>
      </dsp:nvSpPr>
      <dsp:spPr>
        <a:xfrm rot="16200000">
          <a:off x="239551" y="1715002"/>
          <a:ext cx="3633283" cy="2075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dirty="0" smtClean="0"/>
            <a:t>Смыслы </a:t>
          </a:r>
        </a:p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dirty="0" smtClean="0"/>
            <a:t>жизни</a:t>
          </a:r>
          <a:endParaRPr lang="ru-RU" sz="5800" kern="1200" dirty="0"/>
        </a:p>
      </dsp:txBody>
      <dsp:txXfrm rot="16200000">
        <a:off x="239551" y="1715002"/>
        <a:ext cx="3633283" cy="2075469"/>
      </dsp:txXfrm>
    </dsp:sp>
    <dsp:sp modelId="{99061F24-8C33-4ADC-926D-3578347D8048}">
      <dsp:nvSpPr>
        <dsp:cNvPr id="0" name=""/>
        <dsp:cNvSpPr/>
      </dsp:nvSpPr>
      <dsp:spPr>
        <a:xfrm>
          <a:off x="3780129" y="922167"/>
          <a:ext cx="3431012" cy="1046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Атмосфера </a:t>
          </a:r>
          <a:endParaRPr lang="ru-RU" sz="2400" kern="1200" dirty="0"/>
        </a:p>
      </dsp:txBody>
      <dsp:txXfrm>
        <a:off x="3780129" y="922167"/>
        <a:ext cx="3431012" cy="1046040"/>
      </dsp:txXfrm>
    </dsp:sp>
    <dsp:sp modelId="{5393BA34-6275-4530-92E8-D6DF9E218B6C}">
      <dsp:nvSpPr>
        <dsp:cNvPr id="0" name=""/>
        <dsp:cNvSpPr/>
      </dsp:nvSpPr>
      <dsp:spPr>
        <a:xfrm>
          <a:off x="3780129" y="2229717"/>
          <a:ext cx="3431012" cy="1046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Эмоциональный коридор для личности</a:t>
          </a:r>
          <a:endParaRPr lang="ru-RU" sz="2400" kern="1200" dirty="0"/>
        </a:p>
      </dsp:txBody>
      <dsp:txXfrm>
        <a:off x="3780129" y="2229717"/>
        <a:ext cx="3431012" cy="1046040"/>
      </dsp:txXfrm>
    </dsp:sp>
    <dsp:sp modelId="{DEF086D2-A4D6-4140-A1C5-D0AE37FEBD2D}">
      <dsp:nvSpPr>
        <dsp:cNvPr id="0" name=""/>
        <dsp:cNvSpPr/>
      </dsp:nvSpPr>
      <dsp:spPr>
        <a:xfrm>
          <a:off x="3780129" y="3537267"/>
          <a:ext cx="3431012" cy="1046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Опыт собственных чувственных переживания</a:t>
          </a:r>
          <a:endParaRPr lang="ru-RU" sz="2400" kern="1200" dirty="0"/>
        </a:p>
      </dsp:txBody>
      <dsp:txXfrm>
        <a:off x="3780129" y="3537267"/>
        <a:ext cx="3431012" cy="10460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61D5F9-464A-496C-8E92-6C707440188C}">
      <dsp:nvSpPr>
        <dsp:cNvPr id="0" name=""/>
        <dsp:cNvSpPr/>
      </dsp:nvSpPr>
      <dsp:spPr>
        <a:xfrm rot="5400000">
          <a:off x="3623715" y="-10603"/>
          <a:ext cx="1770310" cy="17970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Урок логического мышления</a:t>
          </a:r>
          <a:endParaRPr lang="ru-RU" sz="1400" b="1" kern="1200" dirty="0">
            <a:solidFill>
              <a:schemeClr val="tx1"/>
            </a:solidFill>
          </a:endParaRPr>
        </a:p>
      </dsp:txBody>
      <dsp:txXfrm rot="5400000">
        <a:off x="3623715" y="-10603"/>
        <a:ext cx="1770310" cy="1797055"/>
      </dsp:txXfrm>
    </dsp:sp>
    <dsp:sp modelId="{A752230E-BEE9-424F-8DD0-91D5DEB7B471}">
      <dsp:nvSpPr>
        <dsp:cNvPr id="0" name=""/>
        <dsp:cNvSpPr/>
      </dsp:nvSpPr>
      <dsp:spPr>
        <a:xfrm>
          <a:off x="5255319" y="411395"/>
          <a:ext cx="1975666" cy="1062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BEA60-B3A6-4CBF-8E47-B2E2026A395D}">
      <dsp:nvSpPr>
        <dsp:cNvPr id="0" name=""/>
        <dsp:cNvSpPr/>
      </dsp:nvSpPr>
      <dsp:spPr>
        <a:xfrm rot="5400000">
          <a:off x="1802757" y="2916698"/>
          <a:ext cx="1770310" cy="189876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Урок-образ</a:t>
          </a:r>
          <a:endParaRPr lang="ru-RU" sz="1400" b="1" kern="1200" dirty="0">
            <a:solidFill>
              <a:schemeClr val="tx1"/>
            </a:solidFill>
          </a:endParaRPr>
        </a:p>
      </dsp:txBody>
      <dsp:txXfrm rot="5400000">
        <a:off x="1802757" y="2916698"/>
        <a:ext cx="1770310" cy="1898767"/>
      </dsp:txXfrm>
    </dsp:sp>
    <dsp:sp modelId="{ACD70195-96D3-4AAB-9258-C282A01601F7}">
      <dsp:nvSpPr>
        <dsp:cNvPr id="0" name=""/>
        <dsp:cNvSpPr/>
      </dsp:nvSpPr>
      <dsp:spPr>
        <a:xfrm rot="5400000">
          <a:off x="2788837" y="1620478"/>
          <a:ext cx="1770310" cy="154017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Урок настроения</a:t>
          </a:r>
          <a:endParaRPr lang="ru-RU" sz="1400" b="1" kern="1200" dirty="0">
            <a:solidFill>
              <a:schemeClr val="tx1"/>
            </a:solidFill>
          </a:endParaRPr>
        </a:p>
      </dsp:txBody>
      <dsp:txXfrm rot="5400000">
        <a:off x="2788837" y="1620478"/>
        <a:ext cx="1770310" cy="1540170"/>
      </dsp:txXfrm>
    </dsp:sp>
    <dsp:sp modelId="{CF6F861A-AF61-48A0-B9BB-7FAE8C7A501B}">
      <dsp:nvSpPr>
        <dsp:cNvPr id="0" name=""/>
        <dsp:cNvSpPr/>
      </dsp:nvSpPr>
      <dsp:spPr>
        <a:xfrm>
          <a:off x="928241" y="1859470"/>
          <a:ext cx="1911935" cy="1062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8928B-4450-4265-882A-4E2B3E6E6A79}">
      <dsp:nvSpPr>
        <dsp:cNvPr id="0" name=""/>
        <dsp:cNvSpPr/>
      </dsp:nvSpPr>
      <dsp:spPr>
        <a:xfrm rot="5400000">
          <a:off x="942573" y="1378609"/>
          <a:ext cx="1770310" cy="196488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Урок имитационного действия</a:t>
          </a:r>
          <a:endParaRPr lang="ru-RU" sz="1400" b="1" kern="1200" dirty="0">
            <a:solidFill>
              <a:schemeClr val="tx1"/>
            </a:solidFill>
          </a:endParaRPr>
        </a:p>
      </dsp:txBody>
      <dsp:txXfrm rot="5400000">
        <a:off x="942573" y="1378609"/>
        <a:ext cx="1770310" cy="1964887"/>
      </dsp:txXfrm>
    </dsp:sp>
    <dsp:sp modelId="{9C36ED06-10CF-4654-A589-B48DF637477F}">
      <dsp:nvSpPr>
        <dsp:cNvPr id="0" name=""/>
        <dsp:cNvSpPr/>
      </dsp:nvSpPr>
      <dsp:spPr>
        <a:xfrm rot="5400000">
          <a:off x="4660419" y="1386494"/>
          <a:ext cx="1770310" cy="194911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Урок актуализации</a:t>
          </a:r>
          <a:endParaRPr lang="ru-RU" sz="1400" b="1" kern="1200" dirty="0">
            <a:solidFill>
              <a:schemeClr val="tx1"/>
            </a:solidFill>
          </a:endParaRPr>
        </a:p>
      </dsp:txBody>
      <dsp:txXfrm rot="5400000">
        <a:off x="4660419" y="1386494"/>
        <a:ext cx="1770310" cy="1949116"/>
      </dsp:txXfrm>
    </dsp:sp>
    <dsp:sp modelId="{150BC303-2903-4780-B295-405C80E3D216}">
      <dsp:nvSpPr>
        <dsp:cNvPr id="0" name=""/>
        <dsp:cNvSpPr/>
      </dsp:nvSpPr>
      <dsp:spPr>
        <a:xfrm>
          <a:off x="5325692" y="3362110"/>
          <a:ext cx="1975666" cy="1062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AA3FA-1663-4788-BC7E-4E6D32CD0375}">
      <dsp:nvSpPr>
        <dsp:cNvPr id="0" name=""/>
        <dsp:cNvSpPr/>
      </dsp:nvSpPr>
      <dsp:spPr>
        <a:xfrm rot="5400000">
          <a:off x="3711705" y="3095997"/>
          <a:ext cx="1770310" cy="154017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Урок проповеди</a:t>
          </a:r>
          <a:endParaRPr lang="ru-RU" sz="1400" b="1" kern="1200" dirty="0">
            <a:solidFill>
              <a:schemeClr val="tx1"/>
            </a:solidFill>
          </a:endParaRPr>
        </a:p>
      </dsp:txBody>
      <dsp:txXfrm rot="5400000">
        <a:off x="3711705" y="3095997"/>
        <a:ext cx="1770310" cy="154017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A3559A0-B41D-4B19-A77C-4112670FA6B4}">
      <dsp:nvSpPr>
        <dsp:cNvPr id="0" name=""/>
        <dsp:cNvSpPr/>
      </dsp:nvSpPr>
      <dsp:spPr>
        <a:xfrm>
          <a:off x="1280067" y="2300954"/>
          <a:ext cx="1496225" cy="12843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ландшафтов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280067" y="2300954"/>
        <a:ext cx="1496225" cy="1284336"/>
      </dsp:txXfrm>
    </dsp:sp>
    <dsp:sp modelId="{0B89FD94-E94C-474B-A164-466A49436E5A}">
      <dsp:nvSpPr>
        <dsp:cNvPr id="0" name=""/>
        <dsp:cNvSpPr/>
      </dsp:nvSpPr>
      <dsp:spPr>
        <a:xfrm>
          <a:off x="1326865" y="2868491"/>
          <a:ext cx="174669" cy="1506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A8D63-7789-479F-83D6-2443205300C3}">
      <dsp:nvSpPr>
        <dsp:cNvPr id="0" name=""/>
        <dsp:cNvSpPr/>
      </dsp:nvSpPr>
      <dsp:spPr>
        <a:xfrm>
          <a:off x="-9923" y="1583438"/>
          <a:ext cx="1535919" cy="140720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2000" b="-32000"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03BCD-C66B-4D26-A15F-E22EE0FF4B6F}">
      <dsp:nvSpPr>
        <dsp:cNvPr id="0" name=""/>
        <dsp:cNvSpPr/>
      </dsp:nvSpPr>
      <dsp:spPr>
        <a:xfrm>
          <a:off x="771993" y="3150201"/>
          <a:ext cx="47857" cy="636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4B1BB-0151-4438-95E4-E2E5306C737F}">
      <dsp:nvSpPr>
        <dsp:cNvPr id="0" name=""/>
        <dsp:cNvSpPr/>
      </dsp:nvSpPr>
      <dsp:spPr>
        <a:xfrm>
          <a:off x="2548892" y="1592974"/>
          <a:ext cx="1496225" cy="12843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музыки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548892" y="1592974"/>
        <a:ext cx="1496225" cy="1284336"/>
      </dsp:txXfrm>
    </dsp:sp>
    <dsp:sp modelId="{87CB60A9-E489-4513-88EC-86442D102A75}">
      <dsp:nvSpPr>
        <dsp:cNvPr id="0" name=""/>
        <dsp:cNvSpPr/>
      </dsp:nvSpPr>
      <dsp:spPr>
        <a:xfrm>
          <a:off x="3573839" y="2697856"/>
          <a:ext cx="174669" cy="1506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EC49A-3D78-46A6-BE2D-818AA309246A}">
      <dsp:nvSpPr>
        <dsp:cNvPr id="0" name=""/>
        <dsp:cNvSpPr/>
      </dsp:nvSpPr>
      <dsp:spPr>
        <a:xfrm>
          <a:off x="3824309" y="2298918"/>
          <a:ext cx="1496225" cy="12843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2475B-2E98-45E1-946D-A8228B6C3A3E}">
      <dsp:nvSpPr>
        <dsp:cNvPr id="0" name=""/>
        <dsp:cNvSpPr/>
      </dsp:nvSpPr>
      <dsp:spPr>
        <a:xfrm>
          <a:off x="3858583" y="2874258"/>
          <a:ext cx="174669" cy="1506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C740F-BA25-4DB9-88F8-8F162979D621}">
      <dsp:nvSpPr>
        <dsp:cNvPr id="0" name=""/>
        <dsp:cNvSpPr/>
      </dsp:nvSpPr>
      <dsp:spPr>
        <a:xfrm>
          <a:off x="1253569" y="868496"/>
          <a:ext cx="1496225" cy="12843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эпохи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253569" y="868496"/>
        <a:ext cx="1496225" cy="1284336"/>
      </dsp:txXfrm>
    </dsp:sp>
    <dsp:sp modelId="{F88A8364-7842-41CD-AE0E-C84E70A08B34}">
      <dsp:nvSpPr>
        <dsp:cNvPr id="0" name=""/>
        <dsp:cNvSpPr/>
      </dsp:nvSpPr>
      <dsp:spPr>
        <a:xfrm>
          <a:off x="2298423" y="927399"/>
          <a:ext cx="174669" cy="1506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625E7-70D9-452A-A721-C3B61B42B3B0}">
      <dsp:nvSpPr>
        <dsp:cNvPr id="0" name=""/>
        <dsp:cNvSpPr/>
      </dsp:nvSpPr>
      <dsp:spPr>
        <a:xfrm>
          <a:off x="2548892" y="192959"/>
          <a:ext cx="1496225" cy="12843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3000" r="-23000"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DB03A-3E33-4129-A9D4-DA4A57B9E0E1}">
      <dsp:nvSpPr>
        <dsp:cNvPr id="0" name=""/>
        <dsp:cNvSpPr/>
      </dsp:nvSpPr>
      <dsp:spPr>
        <a:xfrm>
          <a:off x="2583167" y="762192"/>
          <a:ext cx="174669" cy="1506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F75DA-0F76-4987-8261-AF7898E92FA1}">
      <dsp:nvSpPr>
        <dsp:cNvPr id="0" name=""/>
        <dsp:cNvSpPr/>
      </dsp:nvSpPr>
      <dsp:spPr>
        <a:xfrm>
          <a:off x="3824309" y="898903"/>
          <a:ext cx="1496225" cy="128433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Звуки, речь, голоса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824309" y="898903"/>
        <a:ext cx="1496225" cy="1284336"/>
      </dsp:txXfrm>
    </dsp:sp>
    <dsp:sp modelId="{5B4E4A39-5560-4E72-9F06-6FFEF0EF0631}">
      <dsp:nvSpPr>
        <dsp:cNvPr id="0" name=""/>
        <dsp:cNvSpPr/>
      </dsp:nvSpPr>
      <dsp:spPr>
        <a:xfrm>
          <a:off x="5110930" y="1465762"/>
          <a:ext cx="174669" cy="1506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94691-DF43-49AD-AF6F-7B0E8F255525}">
      <dsp:nvSpPr>
        <dsp:cNvPr id="0" name=""/>
        <dsp:cNvSpPr/>
      </dsp:nvSpPr>
      <dsp:spPr>
        <a:xfrm>
          <a:off x="5104998" y="1604847"/>
          <a:ext cx="1496225" cy="128433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8000" b="-18000"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5BF48-1498-4583-AE2B-7043B797BEF4}">
      <dsp:nvSpPr>
        <dsp:cNvPr id="0" name=""/>
        <dsp:cNvSpPr/>
      </dsp:nvSpPr>
      <dsp:spPr>
        <a:xfrm>
          <a:off x="5083516" y="330244"/>
          <a:ext cx="1440174" cy="123353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646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261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784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376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0688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0220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9124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451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486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126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630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64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2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445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407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929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47A9C-4412-4355-91E0-DADDD6D4D202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C616974-81D7-418D-9073-70E869C9E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41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08720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настроения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Максимова И.С.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и обществознания МБОУ «СШ №3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им.А.И.Макаренко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старший преподаватель ЦНППМР РА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006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азачьи песни - Ойся ты ойся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850" y="19050"/>
            <a:ext cx="8570913" cy="6427788"/>
          </a:xfrm>
        </p:spPr>
      </p:pic>
    </p:spTree>
    <p:extLst>
      <p:ext uri="{BB962C8B-B14F-4D97-AF65-F5344CB8AC3E}">
        <p14:creationId xmlns:p14="http://schemas.microsoft.com/office/powerpoint/2010/main" xmlns="" val="41177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Максимова Инна Сергеевна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is-mkp@mail.ru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144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тип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личностно-ориентированного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636912"/>
            <a:ext cx="7488832" cy="3672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 уроков настроения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пробуждения планируемых переживаний;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Повышение эффективности понимания и освоения исторического материала через эмоциональное восприятие Смыслов.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9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08711997"/>
              </p:ext>
            </p:extLst>
          </p:nvPr>
        </p:nvGraphicFramePr>
        <p:xfrm>
          <a:off x="457200" y="620688"/>
          <a:ext cx="8229600" cy="550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5162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589199" cy="12808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уроков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личностно-значимой темы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36161103"/>
              </p:ext>
            </p:extLst>
          </p:nvPr>
        </p:nvGraphicFramePr>
        <p:xfrm>
          <a:off x="457200" y="1600200"/>
          <a:ext cx="8229600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0408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настроение – это созданная   атмосфера…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45208411"/>
              </p:ext>
            </p:extLst>
          </p:nvPr>
        </p:nvGraphicFramePr>
        <p:xfrm>
          <a:off x="1943100" y="2133600"/>
          <a:ext cx="65913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7560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 мобильна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создания атмосферы:</a:t>
            </a: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учителя (актера);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Интегрированный урок нуждается в «актерском ансамбле»;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Соответствующий антураж урока.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544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5991" y="30531"/>
            <a:ext cx="807201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«Все структурные элементы могут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быть в пьесе, но нет языка - и пьеса не выразительна, не заразительна,</a:t>
            </a:r>
            <a:br>
              <a:rPr kumimoji="0" lang="ru-RU" alt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 впечатляет, не волнует.»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К.С. Станиславский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9433048" cy="63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7477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урока настроения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700808"/>
            <a:ext cx="9036496" cy="4824536"/>
          </a:xfrm>
        </p:spPr>
      </p:pic>
    </p:spTree>
    <p:extLst>
      <p:ext uri="{BB962C8B-B14F-4D97-AF65-F5344CB8AC3E}">
        <p14:creationId xmlns:p14="http://schemas.microsoft.com/office/powerpoint/2010/main" xmlns="" val="1518237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085184"/>
            <a:ext cx="8229600" cy="15030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«Посвящается всем великим завоевателям — прошедшим, настоящим и будущим»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8560" y="-1467544"/>
            <a:ext cx="10435583" cy="6651624"/>
          </a:xfrm>
        </p:spPr>
      </p:pic>
    </p:spTree>
    <p:extLst>
      <p:ext uri="{BB962C8B-B14F-4D97-AF65-F5344CB8AC3E}">
        <p14:creationId xmlns:p14="http://schemas.microsoft.com/office/powerpoint/2010/main" xmlns="" val="252351094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293</TotalTime>
  <Words>152</Words>
  <Application>Microsoft Office PowerPoint</Application>
  <PresentationFormat>Экран (4:3)</PresentationFormat>
  <Paragraphs>36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Легкий дым</vt:lpstr>
      <vt:lpstr>Урок настроения</vt:lpstr>
      <vt:lpstr>… тип  личностно-ориентированного  урока </vt:lpstr>
      <vt:lpstr>Слайд 3</vt:lpstr>
      <vt:lpstr>Структура уроков  личностно-значимой темы</vt:lpstr>
      <vt:lpstr>Урок настроение – это созданная   атмосфера…</vt:lpstr>
      <vt:lpstr>Атмосфера  мобильна</vt:lpstr>
      <vt:lpstr>«Все структурные элементы могут быть в пьесе, но нет языка - и пьеса не выразительна, не заразительна,  не впечатляет, не волнует.»  К.С. Станиславский </vt:lpstr>
      <vt:lpstr>Схема урока настроения</vt:lpstr>
      <vt:lpstr>«Посвящается всем великим завоевателям — прошедшим, настоящим и будущим»</vt:lpstr>
      <vt:lpstr>Слайд 10</vt:lpstr>
      <vt:lpstr>Максимова Инна Сергеевна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настроения</dc:title>
  <dc:creator>GA</dc:creator>
  <cp:lastModifiedBy>Карина</cp:lastModifiedBy>
  <cp:revision>16</cp:revision>
  <dcterms:created xsi:type="dcterms:W3CDTF">2021-11-24T18:38:06Z</dcterms:created>
  <dcterms:modified xsi:type="dcterms:W3CDTF">2022-06-02T17:36:57Z</dcterms:modified>
</cp:coreProperties>
</file>