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3" r:id="rId3"/>
    <p:sldMasterId id="2147483745" r:id="rId4"/>
    <p:sldMasterId id="2147483757" r:id="rId5"/>
    <p:sldMasterId id="2147483769" r:id="rId6"/>
    <p:sldMasterId id="2147483781" r:id="rId7"/>
    <p:sldMasterId id="2147483793" r:id="rId8"/>
    <p:sldMasterId id="2147483805" r:id="rId9"/>
    <p:sldMasterId id="2147483818" r:id="rId10"/>
  </p:sldMasterIdLst>
  <p:sldIdLst>
    <p:sldId id="256" r:id="rId11"/>
    <p:sldId id="264" r:id="rId12"/>
    <p:sldId id="273" r:id="rId13"/>
    <p:sldId id="271" r:id="rId14"/>
    <p:sldId id="257" r:id="rId15"/>
    <p:sldId id="258" r:id="rId16"/>
    <p:sldId id="259" r:id="rId17"/>
    <p:sldId id="274" r:id="rId18"/>
    <p:sldId id="278" r:id="rId19"/>
    <p:sldId id="277" r:id="rId20"/>
    <p:sldId id="276" r:id="rId21"/>
    <p:sldId id="260" r:id="rId22"/>
    <p:sldId id="272" r:id="rId23"/>
    <p:sldId id="279" r:id="rId24"/>
    <p:sldId id="275" r:id="rId25"/>
    <p:sldId id="270" r:id="rId26"/>
    <p:sldId id="265" r:id="rId27"/>
    <p:sldId id="269" r:id="rId28"/>
    <p:sldId id="267" r:id="rId29"/>
    <p:sldId id="261" r:id="rId30"/>
    <p:sldId id="280" r:id="rId31"/>
    <p:sldId id="26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1756" autoAdjust="0"/>
  </p:normalViewPr>
  <p:slideViewPr>
    <p:cSldViewPr>
      <p:cViewPr varScale="1">
        <p:scale>
          <a:sx n="84" d="100"/>
          <a:sy n="84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0C03D9-1985-4BA5-8F39-3FCECB912FEB}" type="doc">
      <dgm:prSet loTypeId="urn:microsoft.com/office/officeart/2005/8/layout/cycle2" loCatId="cycle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C558F89-CC1A-40DD-AF5C-D3820E737BF8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ОПЫТ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B7FB1663-87CD-4B28-B686-65A1015F82AE}" type="parTrans" cxnId="{27403EBB-8FDF-4315-A222-3613BAA73496}">
      <dgm:prSet/>
      <dgm:spPr/>
      <dgm:t>
        <a:bodyPr/>
        <a:lstStyle/>
        <a:p>
          <a:endParaRPr lang="ru-RU"/>
        </a:p>
      </dgm:t>
    </dgm:pt>
    <dgm:pt modelId="{17E4DC8E-C52E-41B5-8F12-F1042E95BCC9}" type="sibTrans" cxnId="{27403EBB-8FDF-4315-A222-3613BAA73496}">
      <dgm:prSet/>
      <dgm:spPr>
        <a:solidFill>
          <a:srgbClr val="002060"/>
        </a:solidFill>
        <a:sp3d z="-227350" prstMaterial="matte">
          <a:bevelT w="114300" prst="artDeco"/>
        </a:sp3d>
      </dgm:spPr>
      <dgm:t>
        <a:bodyPr/>
        <a:lstStyle/>
        <a:p>
          <a:endParaRPr lang="ru-RU"/>
        </a:p>
      </dgm:t>
    </dgm:pt>
    <dgm:pt modelId="{7A962EC4-B112-4C6A-9209-247F59FA17A2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АНАЛИЗ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AF5B679-97B8-4ACD-8091-B221D23E7315}" type="parTrans" cxnId="{D639F9A1-9E87-48FD-B023-17D0F7247CF5}">
      <dgm:prSet/>
      <dgm:spPr/>
      <dgm:t>
        <a:bodyPr/>
        <a:lstStyle/>
        <a:p>
          <a:endParaRPr lang="ru-RU"/>
        </a:p>
      </dgm:t>
    </dgm:pt>
    <dgm:pt modelId="{D6BFA647-931A-45C7-B717-B34194D3ED1E}" type="sibTrans" cxnId="{D639F9A1-9E87-48FD-B023-17D0F7247CF5}">
      <dgm:prSet/>
      <dgm:spPr>
        <a:solidFill>
          <a:srgbClr val="FFFF00"/>
        </a:solidFill>
        <a:sp3d z="-227350" prstMaterial="matte">
          <a:bevelT w="114300" prst="artDeco"/>
        </a:sp3d>
      </dgm:spPr>
      <dgm:t>
        <a:bodyPr/>
        <a:lstStyle/>
        <a:p>
          <a:endParaRPr lang="ru-RU"/>
        </a:p>
      </dgm:t>
    </dgm:pt>
    <dgm:pt modelId="{6646F1BC-8AD4-459C-8108-C8A5B4C4D025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ТЕОРИЯ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05E75E57-0BA1-40BA-98F2-54B1536FE90D}" type="parTrans" cxnId="{BBEFB654-E9D4-4221-B9EC-0E27AC041490}">
      <dgm:prSet/>
      <dgm:spPr/>
      <dgm:t>
        <a:bodyPr/>
        <a:lstStyle/>
        <a:p>
          <a:endParaRPr lang="ru-RU"/>
        </a:p>
      </dgm:t>
    </dgm:pt>
    <dgm:pt modelId="{34F453D1-45F3-43CF-9AC2-37ED3E2E47DE}" type="sibTrans" cxnId="{BBEFB654-E9D4-4221-B9EC-0E27AC041490}">
      <dgm:prSet/>
      <dgm:spPr>
        <a:solidFill>
          <a:srgbClr val="00B050"/>
        </a:solidFill>
        <a:sp3d z="-227350" prstMaterial="matte">
          <a:bevelT w="114300" prst="artDeco"/>
        </a:sp3d>
      </dgm:spPr>
      <dgm:t>
        <a:bodyPr/>
        <a:lstStyle/>
        <a:p>
          <a:endParaRPr lang="ru-RU"/>
        </a:p>
      </dgm:t>
    </dgm:pt>
    <dgm:pt modelId="{5256902F-B013-4124-8A81-DF7E93D4D86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ПРАКТИКА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A00DA3E-724D-421B-852F-30E4EC92E7B9}" type="parTrans" cxnId="{A9448386-5C13-4509-BCE5-060851CA6FF3}">
      <dgm:prSet/>
      <dgm:spPr/>
      <dgm:t>
        <a:bodyPr/>
        <a:lstStyle/>
        <a:p>
          <a:endParaRPr lang="ru-RU"/>
        </a:p>
      </dgm:t>
    </dgm:pt>
    <dgm:pt modelId="{65F7F4E1-442D-47B5-A2EF-CEC2956115BB}" type="sibTrans" cxnId="{A9448386-5C13-4509-BCE5-060851CA6FF3}">
      <dgm:prSet/>
      <dgm:spPr>
        <a:solidFill>
          <a:srgbClr val="00B0F0"/>
        </a:solidFill>
        <a:sp3d z="-227350" prstMaterial="matte">
          <a:bevelT w="114300" prst="artDeco"/>
        </a:sp3d>
      </dgm:spPr>
      <dgm:t>
        <a:bodyPr/>
        <a:lstStyle/>
        <a:p>
          <a:endParaRPr lang="ru-RU"/>
        </a:p>
      </dgm:t>
    </dgm:pt>
    <dgm:pt modelId="{4C4E3CFF-FB0E-474F-BB15-AE5A715B361E}" type="pres">
      <dgm:prSet presAssocID="{960C03D9-1985-4BA5-8F39-3FCECB912F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8C3E8F-CB61-45E7-AD0A-2FA7FBA3EAA7}" type="pres">
      <dgm:prSet presAssocID="{5C558F89-CC1A-40DD-AF5C-D3820E737BF8}" presName="node" presStyleLbl="node1" presStyleIdx="0" presStyleCnt="4" custRadScaleRad="107041" custRadScaleInc="71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D6D26-2D33-4810-9036-59CBF55DB930}" type="pres">
      <dgm:prSet presAssocID="{17E4DC8E-C52E-41B5-8F12-F1042E95BCC9}" presName="sibTrans" presStyleLbl="sibTrans2D1" presStyleIdx="0" presStyleCnt="4"/>
      <dgm:spPr/>
      <dgm:t>
        <a:bodyPr/>
        <a:lstStyle/>
        <a:p>
          <a:endParaRPr lang="ru-RU"/>
        </a:p>
      </dgm:t>
    </dgm:pt>
    <dgm:pt modelId="{6816B577-1A11-4782-9085-F28CEAAF82D0}" type="pres">
      <dgm:prSet presAssocID="{17E4DC8E-C52E-41B5-8F12-F1042E95BCC9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28B190C5-E7BE-44CC-A02E-01ADBE40ADBE}" type="pres">
      <dgm:prSet presAssocID="{7A962EC4-B112-4C6A-9209-247F59FA17A2}" presName="node" presStyleLbl="node1" presStyleIdx="1" presStyleCnt="4" custRadScaleRad="124841" custRadScaleInc="-25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9BC6C2-13D2-413F-97BE-FE4808D8EC91}" type="pres">
      <dgm:prSet presAssocID="{D6BFA647-931A-45C7-B717-B34194D3ED1E}" presName="sibTrans" presStyleLbl="sibTrans2D1" presStyleIdx="1" presStyleCnt="4"/>
      <dgm:spPr/>
      <dgm:t>
        <a:bodyPr/>
        <a:lstStyle/>
        <a:p>
          <a:endParaRPr lang="ru-RU"/>
        </a:p>
      </dgm:t>
    </dgm:pt>
    <dgm:pt modelId="{AFE09E9D-719A-41A6-9FB1-68039951CC96}" type="pres">
      <dgm:prSet presAssocID="{D6BFA647-931A-45C7-B717-B34194D3ED1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4A6FDD87-5FE5-42D5-94F4-ED5277802FD5}" type="pres">
      <dgm:prSet presAssocID="{6646F1BC-8AD4-459C-8108-C8A5B4C4D025}" presName="node" presStyleLbl="node1" presStyleIdx="2" presStyleCnt="4" custRadScaleRad="100129" custRadScaleInc="2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BB692-5F45-4D59-8A18-3D27A9350BBA}" type="pres">
      <dgm:prSet presAssocID="{34F453D1-45F3-43CF-9AC2-37ED3E2E47DE}" presName="sibTrans" presStyleLbl="sibTrans2D1" presStyleIdx="2" presStyleCnt="4"/>
      <dgm:spPr/>
      <dgm:t>
        <a:bodyPr/>
        <a:lstStyle/>
        <a:p>
          <a:endParaRPr lang="ru-RU"/>
        </a:p>
      </dgm:t>
    </dgm:pt>
    <dgm:pt modelId="{7A49F4F3-1D60-420B-8D33-FE823B7E754B}" type="pres">
      <dgm:prSet presAssocID="{34F453D1-45F3-43CF-9AC2-37ED3E2E47DE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566BBADA-2FB3-4838-B0A2-2CB1C9428429}" type="pres">
      <dgm:prSet presAssocID="{5256902F-B013-4124-8A81-DF7E93D4D86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0CCEB-9B0A-44EA-B9C8-47F2A61E7A70}" type="pres">
      <dgm:prSet presAssocID="{65F7F4E1-442D-47B5-A2EF-CEC2956115BB}" presName="sibTrans" presStyleLbl="sibTrans2D1" presStyleIdx="3" presStyleCnt="4" custLinFactNeighborX="5144" custLinFactNeighborY="-20631"/>
      <dgm:spPr/>
      <dgm:t>
        <a:bodyPr/>
        <a:lstStyle/>
        <a:p>
          <a:endParaRPr lang="ru-RU"/>
        </a:p>
      </dgm:t>
    </dgm:pt>
    <dgm:pt modelId="{5CB0115B-C57C-4362-93D7-3ACFB95A5C35}" type="pres">
      <dgm:prSet presAssocID="{65F7F4E1-442D-47B5-A2EF-CEC2956115BB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27403EBB-8FDF-4315-A222-3613BAA73496}" srcId="{960C03D9-1985-4BA5-8F39-3FCECB912FEB}" destId="{5C558F89-CC1A-40DD-AF5C-D3820E737BF8}" srcOrd="0" destOrd="0" parTransId="{B7FB1663-87CD-4B28-B686-65A1015F82AE}" sibTransId="{17E4DC8E-C52E-41B5-8F12-F1042E95BCC9}"/>
    <dgm:cxn modelId="{A9448386-5C13-4509-BCE5-060851CA6FF3}" srcId="{960C03D9-1985-4BA5-8F39-3FCECB912FEB}" destId="{5256902F-B013-4124-8A81-DF7E93D4D86D}" srcOrd="3" destOrd="0" parTransId="{AA00DA3E-724D-421B-852F-30E4EC92E7B9}" sibTransId="{65F7F4E1-442D-47B5-A2EF-CEC2956115BB}"/>
    <dgm:cxn modelId="{4C88025B-4FBB-48D7-9DA6-FBD374DD8311}" type="presOf" srcId="{960C03D9-1985-4BA5-8F39-3FCECB912FEB}" destId="{4C4E3CFF-FB0E-474F-BB15-AE5A715B361E}" srcOrd="0" destOrd="0" presId="urn:microsoft.com/office/officeart/2005/8/layout/cycle2"/>
    <dgm:cxn modelId="{98694407-BC03-4DEF-87A6-01A6C972D08B}" type="presOf" srcId="{65F7F4E1-442D-47B5-A2EF-CEC2956115BB}" destId="{5CB0115B-C57C-4362-93D7-3ACFB95A5C35}" srcOrd="1" destOrd="0" presId="urn:microsoft.com/office/officeart/2005/8/layout/cycle2"/>
    <dgm:cxn modelId="{D639F9A1-9E87-48FD-B023-17D0F7247CF5}" srcId="{960C03D9-1985-4BA5-8F39-3FCECB912FEB}" destId="{7A962EC4-B112-4C6A-9209-247F59FA17A2}" srcOrd="1" destOrd="0" parTransId="{CAF5B679-97B8-4ACD-8091-B221D23E7315}" sibTransId="{D6BFA647-931A-45C7-B717-B34194D3ED1E}"/>
    <dgm:cxn modelId="{24548DF1-1180-4791-AEAE-7EEDD345BB93}" type="presOf" srcId="{17E4DC8E-C52E-41B5-8F12-F1042E95BCC9}" destId="{6816B577-1A11-4782-9085-F28CEAAF82D0}" srcOrd="1" destOrd="0" presId="urn:microsoft.com/office/officeart/2005/8/layout/cycle2"/>
    <dgm:cxn modelId="{9AF43CB4-6385-4B9B-9D21-0D8B95370098}" type="presOf" srcId="{D6BFA647-931A-45C7-B717-B34194D3ED1E}" destId="{AFE09E9D-719A-41A6-9FB1-68039951CC96}" srcOrd="1" destOrd="0" presId="urn:microsoft.com/office/officeart/2005/8/layout/cycle2"/>
    <dgm:cxn modelId="{BBEFB654-E9D4-4221-B9EC-0E27AC041490}" srcId="{960C03D9-1985-4BA5-8F39-3FCECB912FEB}" destId="{6646F1BC-8AD4-459C-8108-C8A5B4C4D025}" srcOrd="2" destOrd="0" parTransId="{05E75E57-0BA1-40BA-98F2-54B1536FE90D}" sibTransId="{34F453D1-45F3-43CF-9AC2-37ED3E2E47DE}"/>
    <dgm:cxn modelId="{C3115249-E12B-4F4C-B24A-4EC37484ED5E}" type="presOf" srcId="{17E4DC8E-C52E-41B5-8F12-F1042E95BCC9}" destId="{8B1D6D26-2D33-4810-9036-59CBF55DB930}" srcOrd="0" destOrd="0" presId="urn:microsoft.com/office/officeart/2005/8/layout/cycle2"/>
    <dgm:cxn modelId="{B82443B5-E0DC-455C-AB4B-AC03B455C885}" type="presOf" srcId="{7A962EC4-B112-4C6A-9209-247F59FA17A2}" destId="{28B190C5-E7BE-44CC-A02E-01ADBE40ADBE}" srcOrd="0" destOrd="0" presId="urn:microsoft.com/office/officeart/2005/8/layout/cycle2"/>
    <dgm:cxn modelId="{A2484D4A-D31F-4013-9DAD-9CA62F73EAA3}" type="presOf" srcId="{D6BFA647-931A-45C7-B717-B34194D3ED1E}" destId="{E69BC6C2-13D2-413F-97BE-FE4808D8EC91}" srcOrd="0" destOrd="0" presId="urn:microsoft.com/office/officeart/2005/8/layout/cycle2"/>
    <dgm:cxn modelId="{6BC93B57-B734-4BAD-BC75-C4F229B911C4}" type="presOf" srcId="{5256902F-B013-4124-8A81-DF7E93D4D86D}" destId="{566BBADA-2FB3-4838-B0A2-2CB1C9428429}" srcOrd="0" destOrd="0" presId="urn:microsoft.com/office/officeart/2005/8/layout/cycle2"/>
    <dgm:cxn modelId="{1CD41729-E112-4061-941C-695DB9BD3748}" type="presOf" srcId="{65F7F4E1-442D-47B5-A2EF-CEC2956115BB}" destId="{C6A0CCEB-9B0A-44EA-B9C8-47F2A61E7A70}" srcOrd="0" destOrd="0" presId="urn:microsoft.com/office/officeart/2005/8/layout/cycle2"/>
    <dgm:cxn modelId="{27F08A6C-3B94-4C3D-9A9D-9191BEB9F16B}" type="presOf" srcId="{34F453D1-45F3-43CF-9AC2-37ED3E2E47DE}" destId="{7A49F4F3-1D60-420B-8D33-FE823B7E754B}" srcOrd="1" destOrd="0" presId="urn:microsoft.com/office/officeart/2005/8/layout/cycle2"/>
    <dgm:cxn modelId="{3E873C9E-E1E1-4FA3-ACA5-B361F0B7B065}" type="presOf" srcId="{34F453D1-45F3-43CF-9AC2-37ED3E2E47DE}" destId="{D54BB692-5F45-4D59-8A18-3D27A9350BBA}" srcOrd="0" destOrd="0" presId="urn:microsoft.com/office/officeart/2005/8/layout/cycle2"/>
    <dgm:cxn modelId="{3890D007-0CD0-4B78-8822-DD2A9E6D1102}" type="presOf" srcId="{5C558F89-CC1A-40DD-AF5C-D3820E737BF8}" destId="{2D8C3E8F-CB61-45E7-AD0A-2FA7FBA3EAA7}" srcOrd="0" destOrd="0" presId="urn:microsoft.com/office/officeart/2005/8/layout/cycle2"/>
    <dgm:cxn modelId="{08210D83-02CB-4E4C-8559-AD5FCE35866B}" type="presOf" srcId="{6646F1BC-8AD4-459C-8108-C8A5B4C4D025}" destId="{4A6FDD87-5FE5-42D5-94F4-ED5277802FD5}" srcOrd="0" destOrd="0" presId="urn:microsoft.com/office/officeart/2005/8/layout/cycle2"/>
    <dgm:cxn modelId="{265BB69C-875B-4AC1-AB87-4CAC38BFB2B2}" type="presParOf" srcId="{4C4E3CFF-FB0E-474F-BB15-AE5A715B361E}" destId="{2D8C3E8F-CB61-45E7-AD0A-2FA7FBA3EAA7}" srcOrd="0" destOrd="0" presId="urn:microsoft.com/office/officeart/2005/8/layout/cycle2"/>
    <dgm:cxn modelId="{3429810C-220D-4B9F-B519-EC83E9E22F31}" type="presParOf" srcId="{4C4E3CFF-FB0E-474F-BB15-AE5A715B361E}" destId="{8B1D6D26-2D33-4810-9036-59CBF55DB930}" srcOrd="1" destOrd="0" presId="urn:microsoft.com/office/officeart/2005/8/layout/cycle2"/>
    <dgm:cxn modelId="{4E860169-587A-4A77-B412-582053445F56}" type="presParOf" srcId="{8B1D6D26-2D33-4810-9036-59CBF55DB930}" destId="{6816B577-1A11-4782-9085-F28CEAAF82D0}" srcOrd="0" destOrd="0" presId="urn:microsoft.com/office/officeart/2005/8/layout/cycle2"/>
    <dgm:cxn modelId="{956E3597-EF5B-4876-A6B0-9241E2EFD76A}" type="presParOf" srcId="{4C4E3CFF-FB0E-474F-BB15-AE5A715B361E}" destId="{28B190C5-E7BE-44CC-A02E-01ADBE40ADBE}" srcOrd="2" destOrd="0" presId="urn:microsoft.com/office/officeart/2005/8/layout/cycle2"/>
    <dgm:cxn modelId="{3B0F8871-5B70-49DF-ABDD-032FD62ADC96}" type="presParOf" srcId="{4C4E3CFF-FB0E-474F-BB15-AE5A715B361E}" destId="{E69BC6C2-13D2-413F-97BE-FE4808D8EC91}" srcOrd="3" destOrd="0" presId="urn:microsoft.com/office/officeart/2005/8/layout/cycle2"/>
    <dgm:cxn modelId="{5D8E2DA6-1AFD-4250-B782-F1C6350536B3}" type="presParOf" srcId="{E69BC6C2-13D2-413F-97BE-FE4808D8EC91}" destId="{AFE09E9D-719A-41A6-9FB1-68039951CC96}" srcOrd="0" destOrd="0" presId="urn:microsoft.com/office/officeart/2005/8/layout/cycle2"/>
    <dgm:cxn modelId="{74015327-FA30-408A-B3D9-F1BD10E22A8F}" type="presParOf" srcId="{4C4E3CFF-FB0E-474F-BB15-AE5A715B361E}" destId="{4A6FDD87-5FE5-42D5-94F4-ED5277802FD5}" srcOrd="4" destOrd="0" presId="urn:microsoft.com/office/officeart/2005/8/layout/cycle2"/>
    <dgm:cxn modelId="{17DAF5CE-CBCF-4391-85BE-F83F1471D6C8}" type="presParOf" srcId="{4C4E3CFF-FB0E-474F-BB15-AE5A715B361E}" destId="{D54BB692-5F45-4D59-8A18-3D27A9350BBA}" srcOrd="5" destOrd="0" presId="urn:microsoft.com/office/officeart/2005/8/layout/cycle2"/>
    <dgm:cxn modelId="{AD7C8EAD-4E7B-4602-AEF8-B25C312B25EE}" type="presParOf" srcId="{D54BB692-5F45-4D59-8A18-3D27A9350BBA}" destId="{7A49F4F3-1D60-420B-8D33-FE823B7E754B}" srcOrd="0" destOrd="0" presId="urn:microsoft.com/office/officeart/2005/8/layout/cycle2"/>
    <dgm:cxn modelId="{9ECC6003-6CEC-415B-AEB9-92CD30DD02B8}" type="presParOf" srcId="{4C4E3CFF-FB0E-474F-BB15-AE5A715B361E}" destId="{566BBADA-2FB3-4838-B0A2-2CB1C9428429}" srcOrd="6" destOrd="0" presId="urn:microsoft.com/office/officeart/2005/8/layout/cycle2"/>
    <dgm:cxn modelId="{826C55CD-683F-4A36-A929-D9FADBAB2A26}" type="presParOf" srcId="{4C4E3CFF-FB0E-474F-BB15-AE5A715B361E}" destId="{C6A0CCEB-9B0A-44EA-B9C8-47F2A61E7A70}" srcOrd="7" destOrd="0" presId="urn:microsoft.com/office/officeart/2005/8/layout/cycle2"/>
    <dgm:cxn modelId="{0C2C2DB1-D1C0-4EBF-880D-D65231669F9C}" type="presParOf" srcId="{C6A0CCEB-9B0A-44EA-B9C8-47F2A61E7A70}" destId="{5CB0115B-C57C-4362-93D7-3ACFB95A5C3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23FAF-D011-41FF-B645-B5E489EC8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E3811-11C1-47EB-8916-C499E8C6F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BFB3F-6E2A-4868-BF85-CBAD0AB85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6E827-9497-404E-A373-5998E29CF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0ADA2-56F9-4C2D-88E2-1752108EF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3E663-A0FA-429D-AC96-B47B820E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F7F4B-A2F5-4212-8453-D34AE952D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AAF58-A69F-4E2C-9793-71A22F675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D2E70-CE3D-4167-8B4D-66A9BD423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F8EF9-36DA-41EE-A24E-FC2A73269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267A5-B0A1-4415-8CAA-0D9CA3ECE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2659866"/>
      </p:ext>
    </p:extLst>
  </p:cSld>
  <p:clrMapOvr>
    <a:masterClrMapping/>
  </p:clrMapOvr>
  <p:transition spd="slow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3160257"/>
      </p:ext>
    </p:extLst>
  </p:cSld>
  <p:clrMapOvr>
    <a:masterClrMapping/>
  </p:clrMapOvr>
  <p:transition spd="slow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374871"/>
      </p:ext>
    </p:extLst>
  </p:cSld>
  <p:clrMapOvr>
    <a:masterClrMapping/>
  </p:clrMapOvr>
  <p:transition spd="slow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6834389"/>
      </p:ext>
    </p:extLst>
  </p:cSld>
  <p:clrMapOvr>
    <a:masterClrMapping/>
  </p:clrMapOvr>
  <p:transition spd="slow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374666"/>
      </p:ext>
    </p:extLst>
  </p:cSld>
  <p:clrMapOvr>
    <a:masterClrMapping/>
  </p:clrMapOvr>
  <p:transition spd="slow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8390260"/>
      </p:ext>
    </p:extLst>
  </p:cSld>
  <p:clrMapOvr>
    <a:masterClrMapping/>
  </p:clrMapOvr>
  <p:transition spd="slow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9871359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8031773"/>
      </p:ext>
    </p:extLst>
  </p:cSld>
  <p:clrMapOvr>
    <a:masterClrMapping/>
  </p:clrMapOvr>
  <p:transition spd="slow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9634390"/>
      </p:ext>
    </p:extLst>
  </p:cSld>
  <p:clrMapOvr>
    <a:masterClrMapping/>
  </p:clrMapOvr>
  <p:transition spd="slow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2348413"/>
      </p:ext>
    </p:extLst>
  </p:cSld>
  <p:clrMapOvr>
    <a:masterClrMapping/>
  </p:clrMapOvr>
  <p:transition spd="slow"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2048444"/>
      </p:ext>
    </p:extLst>
  </p:cSld>
  <p:clrMapOvr>
    <a:masterClrMapping/>
  </p:clrMapOvr>
  <p:transition spd="slow"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859672012"/>
      </p:ext>
    </p:extLst>
  </p:cSld>
  <p:clrMapOvr>
    <a:masterClrMapping/>
  </p:clrMapOvr>
  <p:transition spd="slow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721886326"/>
      </p:ext>
    </p:extLst>
  </p:cSld>
  <p:clrMapOvr>
    <a:masterClrMapping/>
  </p:clrMapOvr>
  <p:transition spd="slow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280460949"/>
      </p:ext>
    </p:extLst>
  </p:cSld>
  <p:clrMapOvr>
    <a:masterClrMapping/>
  </p:clrMapOvr>
  <p:transition spd="slow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48344376"/>
      </p:ext>
    </p:extLst>
  </p:cSld>
  <p:clrMapOvr>
    <a:masterClrMapping/>
  </p:clrMapOvr>
  <p:transition spd="slow">
    <p:blinds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712613748"/>
      </p:ext>
    </p:extLst>
  </p:cSld>
  <p:clrMapOvr>
    <a:masterClrMapping/>
  </p:clrMapOvr>
  <p:transition spd="slow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415743605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15586231"/>
      </p:ext>
    </p:extLst>
  </p:cSld>
  <p:clrMapOvr>
    <a:masterClrMapping/>
  </p:clrMapOvr>
  <p:transition spd="slow">
    <p:blinds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78478921"/>
      </p:ext>
    </p:extLst>
  </p:cSld>
  <p:clrMapOvr>
    <a:masterClrMapping/>
  </p:clrMapOvr>
  <p:transition spd="slow">
    <p:blinds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23060487"/>
      </p:ext>
    </p:extLst>
  </p:cSld>
  <p:clrMapOvr>
    <a:masterClrMapping/>
  </p:clrMapOvr>
  <p:transition spd="slow">
    <p:blinds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40778956"/>
      </p:ext>
    </p:extLst>
  </p:cSld>
  <p:clrMapOvr>
    <a:masterClrMapping/>
  </p:clrMapOvr>
  <p:transition spd="slow">
    <p:blinds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00035903"/>
      </p:ext>
    </p:extLst>
  </p:cSld>
  <p:clrMapOvr>
    <a:masterClrMapping/>
  </p:clrMapOvr>
  <p:transition spd="slow">
    <p:blinds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7781495"/>
      </p:ext>
    </p:extLst>
  </p:cSld>
  <p:clrMapOvr>
    <a:masterClrMapping/>
  </p:clrMapOvr>
  <p:transition spd="slow">
    <p:blinds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9009368"/>
      </p:ext>
    </p:extLst>
  </p:cSld>
  <p:clrMapOvr>
    <a:masterClrMapping/>
  </p:clrMapOvr>
  <p:transition spd="slow">
    <p:blinds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109444704"/>
      </p:ext>
    </p:extLst>
  </p:cSld>
  <p:clrMapOvr>
    <a:masterClrMapping/>
  </p:clrMapOvr>
  <p:transition spd="slow">
    <p:blinds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7593526"/>
      </p:ext>
    </p:extLst>
  </p:cSld>
  <p:clrMapOvr>
    <a:masterClrMapping/>
  </p:clrMapOvr>
  <p:transition spd="slow">
    <p:blinds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8349348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7394248"/>
      </p:ext>
    </p:extLst>
  </p:cSld>
  <p:clrMapOvr>
    <a:masterClrMapping/>
  </p:clrMapOvr>
  <p:transition spd="slow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33385943"/>
      </p:ext>
    </p:extLst>
  </p:cSld>
  <p:clrMapOvr>
    <a:masterClrMapping/>
  </p:clrMapOvr>
  <p:transition spd="slow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453128796"/>
      </p:ext>
    </p:extLst>
  </p:cSld>
  <p:clrMapOvr>
    <a:masterClrMapping/>
  </p:clrMapOvr>
  <p:transition spd="slow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865584059"/>
      </p:ext>
    </p:extLst>
  </p:cSld>
  <p:clrMapOvr>
    <a:masterClrMapping/>
  </p:clrMapOvr>
  <p:transition spd="slow">
    <p:blinds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8616218"/>
      </p:ext>
    </p:extLst>
  </p:cSld>
  <p:clrMapOvr>
    <a:masterClrMapping/>
  </p:clrMapOvr>
  <p:transition spd="slow">
    <p:blinds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3371174"/>
      </p:ext>
    </p:extLst>
  </p:cSld>
  <p:clrMapOvr>
    <a:masterClrMapping/>
  </p:clrMapOvr>
  <p:transition spd="slow">
    <p:blinds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1514818"/>
      </p:ext>
    </p:extLst>
  </p:cSld>
  <p:clrMapOvr>
    <a:masterClrMapping/>
  </p:clrMapOvr>
  <p:transition spd="slow">
    <p:blinds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0305441"/>
      </p:ext>
    </p:extLst>
  </p:cSld>
  <p:clrMapOvr>
    <a:masterClrMapping/>
  </p:clrMapOvr>
  <p:transition spd="slow">
    <p:blinds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675535901"/>
      </p:ext>
    </p:extLst>
  </p:cSld>
  <p:clrMapOvr>
    <a:masterClrMapping/>
  </p:clrMapOvr>
  <p:transition spd="slow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146461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slow"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5944516"/>
      </p:ext>
    </p:extLst>
  </p:cSld>
  <p:clrMapOvr>
    <a:masterClrMapping/>
  </p:clrMapOvr>
  <p:transition spd="slow">
    <p:blinds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2178353"/>
      </p:ext>
    </p:extLst>
  </p:cSld>
  <p:clrMapOvr>
    <a:masterClrMapping/>
  </p:clrMapOvr>
  <p:transition spd="slow">
    <p:blinds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09083954"/>
      </p:ext>
    </p:extLst>
  </p:cSld>
  <p:clrMapOvr>
    <a:masterClrMapping/>
  </p:clrMapOvr>
  <p:transition spd="slow">
    <p:blinds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618932779"/>
      </p:ext>
    </p:extLst>
  </p:cSld>
  <p:clrMapOvr>
    <a:masterClrMapping/>
  </p:clrMapOvr>
  <p:transition spd="slow">
    <p:blinds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227563066"/>
      </p:ext>
    </p:extLst>
  </p:cSld>
  <p:clrMapOvr>
    <a:masterClrMapping/>
  </p:clrMapOvr>
  <p:transition spd="slow">
    <p:blinds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4318832"/>
      </p:ext>
    </p:extLst>
  </p:cSld>
  <p:clrMapOvr>
    <a:masterClrMapping/>
  </p:clrMapOvr>
  <p:transition spd="slow">
    <p:blinds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2417109"/>
      </p:ext>
    </p:extLst>
  </p:cSld>
  <p:clrMapOvr>
    <a:masterClrMapping/>
  </p:clrMapOvr>
  <p:transition spd="slow">
    <p:blinds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58863" y="1209675"/>
            <a:ext cx="3484562" cy="4554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95825" y="1209675"/>
            <a:ext cx="3484563" cy="4554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40563" y="128588"/>
            <a:ext cx="1993900" cy="5635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58863" y="128588"/>
            <a:ext cx="5829300" cy="5635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58863" y="1209675"/>
            <a:ext cx="3484562" cy="4554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95825" y="1209675"/>
            <a:ext cx="3484563" cy="4554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40563" y="128588"/>
            <a:ext cx="1993900" cy="5635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58863" y="128588"/>
            <a:ext cx="5829300" cy="5635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0" y="665163"/>
            <a:ext cx="353112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650" y="3602038"/>
            <a:ext cx="353112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7981255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539646" y="1825625"/>
            <a:ext cx="3815934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914455"/>
      </p:ext>
    </p:extLst>
  </p:cSld>
  <p:clrMapOvr>
    <a:masterClrMapping/>
  </p:clrMapOvr>
  <p:transition spd="slow">
    <p:blinds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3983" y="765359"/>
            <a:ext cx="3687503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83982" y="4589464"/>
            <a:ext cx="3626605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9398927"/>
      </p:ext>
    </p:extLst>
  </p:cSld>
  <p:clrMapOvr>
    <a:masterClrMapping/>
  </p:clrMapOvr>
  <p:transition spd="slow">
    <p:blinds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7525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3983447"/>
      </p:ext>
    </p:extLst>
  </p:cSld>
  <p:clrMapOvr>
    <a:masterClrMapping/>
  </p:clrMapOvr>
  <p:transition spd="slow">
    <p:blinds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9150" y="365126"/>
            <a:ext cx="388739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4419165"/>
      </p:ext>
    </p:extLst>
  </p:cSld>
  <p:clrMapOvr>
    <a:masterClrMapping/>
  </p:clrMapOvr>
  <p:transition spd="slow">
    <p:blinds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161" y="260194"/>
            <a:ext cx="381593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4023574"/>
      </p:ext>
    </p:extLst>
  </p:cSld>
  <p:clrMapOvr>
    <a:masterClrMapping/>
  </p:clrMapOvr>
  <p:transition spd="slow">
    <p:blinds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7969346"/>
      </p:ext>
    </p:extLst>
  </p:cSld>
  <p:clrMapOvr>
    <a:masterClrMapping/>
  </p:clrMapOvr>
  <p:transition spd="slow">
    <p:blinds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3439988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5511" y="457201"/>
            <a:ext cx="3581030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343998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6858894"/>
      </p:ext>
    </p:extLst>
  </p:cSld>
  <p:clrMapOvr>
    <a:masterClrMapping/>
  </p:clrMapOvr>
  <p:transition spd="slow">
    <p:blinds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57996" y="987426"/>
            <a:ext cx="355854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9584743"/>
      </p:ext>
    </p:extLst>
  </p:cSld>
  <p:clrMapOvr>
    <a:masterClrMapping/>
  </p:clrMapOvr>
  <p:transition spd="slow">
    <p:blinds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7690138"/>
      </p:ext>
    </p:extLst>
  </p:cSld>
  <p:clrMapOvr>
    <a:masterClrMapping/>
  </p:clrMapOvr>
  <p:transition spd="slow">
    <p:blinds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369976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1856442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8000"/>
            <a:chOff x="0" y="0"/>
            <a:chExt cx="9144000" cy="6858000"/>
          </a:xfrm>
        </p:grpSpPr>
        <p:pic>
          <p:nvPicPr>
            <p:cNvPr id="1029" name="Rectangle 6"/>
            <p:cNvPicPr>
              <a:picLocks noChangeAspect="1" noChangeArrowheads="1"/>
            </p:cNvPicPr>
            <p:nvPr/>
          </p:nvPicPr>
          <p:blipFill>
            <a:blip r:embed="rId13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0" y="381000"/>
              <a:ext cx="9144000" cy="6093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9144000" cy="30480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Segoe Condensed"/>
              </a:endParaRPr>
            </a:p>
          </p:txBody>
        </p:sp>
        <p:sp>
          <p:nvSpPr>
            <p:cNvPr id="3" name="Rectangle 11"/>
            <p:cNvSpPr>
              <a:spLocks noChangeArrowheads="1"/>
            </p:cNvSpPr>
            <p:nvPr/>
          </p:nvSpPr>
          <p:spPr bwMode="auto"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Segoe Condensed"/>
              </a:endParaRPr>
            </a:p>
          </p:txBody>
        </p:sp>
        <p:cxnSp>
          <p:nvCxnSpPr>
            <p:cNvPr id="1032" name="Straight Connector 14"/>
            <p:cNvCxnSpPr>
              <a:cxnSpLocks noChangeShapeType="1"/>
            </p:cNvCxnSpPr>
            <p:nvPr/>
          </p:nvCxnSpPr>
          <p:spPr bwMode="auto">
            <a:xfrm>
              <a:off x="0" y="381000"/>
              <a:ext cx="9144000" cy="1588"/>
            </a:xfrm>
            <a:prstGeom prst="line">
              <a:avLst/>
            </a:prstGeom>
            <a:noFill/>
            <a:ln w="38100">
              <a:solidFill>
                <a:srgbClr val="307F93"/>
              </a:solidFill>
              <a:round/>
              <a:headEnd/>
              <a:tailEnd/>
            </a:ln>
          </p:spPr>
        </p:cxnSp>
        <p:cxnSp>
          <p:nvCxnSpPr>
            <p:cNvPr id="1033" name="Straight Connector 16"/>
            <p:cNvCxnSpPr>
              <a:cxnSpLocks noChangeShapeType="1"/>
            </p:cNvCxnSpPr>
            <p:nvPr/>
          </p:nvCxnSpPr>
          <p:spPr bwMode="auto">
            <a:xfrm>
              <a:off x="0" y="6477000"/>
              <a:ext cx="9144000" cy="1588"/>
            </a:xfrm>
            <a:prstGeom prst="line">
              <a:avLst/>
            </a:prstGeom>
            <a:noFill/>
            <a:ln w="38100">
              <a:solidFill>
                <a:srgbClr val="307F93"/>
              </a:solidFill>
              <a:round/>
              <a:headEnd/>
              <a:tailEnd/>
            </a:ln>
          </p:spPr>
        </p:cxnSp>
      </p:grp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ts val="40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0"/>
            <a:ext cx="9144000" cy="1506538"/>
            <a:chOff x="0" y="0"/>
            <a:chExt cx="9144000" cy="1506538"/>
          </a:xfrm>
        </p:grpSpPr>
        <p:pic>
          <p:nvPicPr>
            <p:cNvPr id="2" name="Rectangle 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1"/>
              <a:ext cx="9144000" cy="1419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9144000" cy="1447800"/>
            </a:xfrm>
            <a:prstGeom prst="rect">
              <a:avLst/>
            </a:prstGeom>
            <a:gradFill rotWithShape="1">
              <a:gsLst>
                <a:gs pos="0">
                  <a:srgbClr val="3891A7"/>
                </a:gs>
                <a:gs pos="49001">
                  <a:srgbClr val="E8EEF1">
                    <a:alpha val="50999"/>
                  </a:srgbClr>
                </a:gs>
                <a:gs pos="100000">
                  <a:srgbClr val="E8EEF1">
                    <a:alpha val="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Segoe Condensed"/>
              </a:endParaRPr>
            </a:p>
          </p:txBody>
        </p:sp>
        <p:cxnSp>
          <p:nvCxnSpPr>
            <p:cNvPr id="2060" name="Straight Connector 7"/>
            <p:cNvCxnSpPr>
              <a:cxnSpLocks noChangeShapeType="1"/>
            </p:cNvCxnSpPr>
            <p:nvPr/>
          </p:nvCxnSpPr>
          <p:spPr bwMode="auto">
            <a:xfrm>
              <a:off x="0" y="1428750"/>
              <a:ext cx="9144000" cy="1588"/>
            </a:xfrm>
            <a:prstGeom prst="line">
              <a:avLst/>
            </a:prstGeom>
            <a:noFill/>
            <a:ln w="38100">
              <a:solidFill>
                <a:srgbClr val="307F93"/>
              </a:solidFill>
              <a:round/>
              <a:headEnd/>
              <a:tailEnd/>
            </a:ln>
          </p:spPr>
        </p:cxnSp>
        <p:cxnSp>
          <p:nvCxnSpPr>
            <p:cNvPr id="2061" name="Straight Connector 8"/>
            <p:cNvCxnSpPr>
              <a:cxnSpLocks noChangeShapeType="1"/>
            </p:cNvCxnSpPr>
            <p:nvPr/>
          </p:nvCxnSpPr>
          <p:spPr bwMode="auto">
            <a:xfrm>
              <a:off x="0" y="1504950"/>
              <a:ext cx="9144000" cy="15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2056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8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6FE8A44-86F3-41E8-947A-0A7C4CC6B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Bookman Old Styl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ts val="40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01C4B408-C3E1-4432-86C7-7246E925368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3173C150-0511-4453-A402-08A97BC423C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778750" y="5486400"/>
            <a:ext cx="558800" cy="558800"/>
            <a:chOff x="4900" y="3456"/>
            <a:chExt cx="352" cy="352"/>
          </a:xfrm>
        </p:grpSpPr>
        <p:pic>
          <p:nvPicPr>
            <p:cNvPr id="1032" name="Picture 8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" y="3456"/>
              <a:ext cx="352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4968" y="3522"/>
              <a:ext cx="223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79438" y="5126038"/>
            <a:ext cx="558800" cy="560387"/>
            <a:chOff x="365" y="3229"/>
            <a:chExt cx="352" cy="353"/>
          </a:xfrm>
        </p:grpSpPr>
        <p:pic>
          <p:nvPicPr>
            <p:cNvPr id="1035" name="Picture 11">
              <a:hlinkClick r:id="" action="ppaction://hlinkshowjump?jump=firstslide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" y="3229"/>
              <a:ext cx="352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36" name="Text Box 12"/>
            <p:cNvSpPr txBox="1">
              <a:spLocks noChangeArrowheads="1"/>
            </p:cNvSpPr>
            <p:nvPr/>
          </p:nvSpPr>
          <p:spPr bwMode="auto">
            <a:xfrm>
              <a:off x="432" y="3295"/>
              <a:ext cx="223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23938" y="5559425"/>
            <a:ext cx="547687" cy="558800"/>
            <a:chOff x="645" y="3502"/>
            <a:chExt cx="345" cy="352"/>
          </a:xfrm>
        </p:grpSpPr>
        <p:pic>
          <p:nvPicPr>
            <p:cNvPr id="1038" name="Picture 14">
              <a:hlinkClick r:id="" action="ppaction://hlinkshowjump?jump=lastslide"/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" y="3502"/>
              <a:ext cx="345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39" name="Text Box 15"/>
            <p:cNvSpPr txBox="1">
              <a:spLocks noChangeArrowheads="1"/>
            </p:cNvSpPr>
            <p:nvPr/>
          </p:nvSpPr>
          <p:spPr bwMode="auto">
            <a:xfrm>
              <a:off x="704" y="3567"/>
              <a:ext cx="223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blinds dir="vert"/>
  </p:transition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778750" y="5486400"/>
            <a:ext cx="558800" cy="558800"/>
            <a:chOff x="4900" y="3456"/>
            <a:chExt cx="352" cy="352"/>
          </a:xfrm>
        </p:grpSpPr>
        <p:pic>
          <p:nvPicPr>
            <p:cNvPr id="2051" name="Picture 3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" y="3456"/>
              <a:ext cx="352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52" name="Text Box 4"/>
            <p:cNvSpPr txBox="1">
              <a:spLocks noChangeArrowheads="1"/>
            </p:cNvSpPr>
            <p:nvPr/>
          </p:nvSpPr>
          <p:spPr bwMode="auto">
            <a:xfrm>
              <a:off x="4968" y="3522"/>
              <a:ext cx="223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79438" y="5126038"/>
            <a:ext cx="558800" cy="560387"/>
            <a:chOff x="365" y="3229"/>
            <a:chExt cx="352" cy="353"/>
          </a:xfrm>
        </p:grpSpPr>
        <p:pic>
          <p:nvPicPr>
            <p:cNvPr id="2054" name="Picture 6">
              <a:hlinkClick r:id="" action="ppaction://hlinkshowjump?jump=firstslide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" y="3229"/>
              <a:ext cx="352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432" y="3295"/>
              <a:ext cx="223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023938" y="5559425"/>
            <a:ext cx="547687" cy="558800"/>
            <a:chOff x="645" y="3502"/>
            <a:chExt cx="345" cy="352"/>
          </a:xfrm>
        </p:grpSpPr>
        <p:pic>
          <p:nvPicPr>
            <p:cNvPr id="2057" name="Picture 9">
              <a:hlinkClick r:id="" action="ppaction://hlinkshowjump?jump=lastslide"/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" y="3502"/>
              <a:ext cx="345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58" name="Text Box 10"/>
            <p:cNvSpPr txBox="1">
              <a:spLocks noChangeArrowheads="1"/>
            </p:cNvSpPr>
            <p:nvPr/>
          </p:nvSpPr>
          <p:spPr bwMode="auto">
            <a:xfrm>
              <a:off x="704" y="3567"/>
              <a:ext cx="223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3276600" y="1052513"/>
            <a:ext cx="213201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1200" b="1">
                <a:solidFill>
                  <a:srgbClr val="FFFFFF"/>
                </a:solidFill>
                <a:latin typeface="+mn-lt"/>
                <a:cs typeface="Arial Unicode MS" charset="0"/>
              </a:defRPr>
            </a:lvl1pPr>
          </a:lstStyle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blinds dir="vert"/>
  </p:transition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778750" y="5486400"/>
            <a:ext cx="558800" cy="558800"/>
            <a:chOff x="4900" y="3456"/>
            <a:chExt cx="352" cy="352"/>
          </a:xfrm>
        </p:grpSpPr>
        <p:pic>
          <p:nvPicPr>
            <p:cNvPr id="3075" name="Picture 3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" y="3456"/>
              <a:ext cx="352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76" name="Text Box 4"/>
            <p:cNvSpPr txBox="1">
              <a:spLocks noChangeArrowheads="1"/>
            </p:cNvSpPr>
            <p:nvPr/>
          </p:nvSpPr>
          <p:spPr bwMode="auto">
            <a:xfrm>
              <a:off x="4968" y="3522"/>
              <a:ext cx="223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79438" y="5126038"/>
            <a:ext cx="558800" cy="560387"/>
            <a:chOff x="365" y="3229"/>
            <a:chExt cx="352" cy="353"/>
          </a:xfrm>
        </p:grpSpPr>
        <p:pic>
          <p:nvPicPr>
            <p:cNvPr id="3078" name="Picture 6">
              <a:hlinkClick r:id="" action="ppaction://hlinkshowjump?jump=firstslide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" y="3229"/>
              <a:ext cx="352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79" name="Text Box 7"/>
            <p:cNvSpPr txBox="1">
              <a:spLocks noChangeArrowheads="1"/>
            </p:cNvSpPr>
            <p:nvPr/>
          </p:nvSpPr>
          <p:spPr bwMode="auto">
            <a:xfrm>
              <a:off x="432" y="3295"/>
              <a:ext cx="223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023938" y="5559425"/>
            <a:ext cx="547687" cy="558800"/>
            <a:chOff x="645" y="3502"/>
            <a:chExt cx="345" cy="352"/>
          </a:xfrm>
        </p:grpSpPr>
        <p:pic>
          <p:nvPicPr>
            <p:cNvPr id="3081" name="Picture 9">
              <a:hlinkClick r:id="" action="ppaction://hlinkshowjump?jump=lastslide"/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" y="3502"/>
              <a:ext cx="345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704" y="3567"/>
              <a:ext cx="223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8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spd="slow">
    <p:blinds dir="vert"/>
  </p:transition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778750" y="5486400"/>
            <a:ext cx="558800" cy="558800"/>
            <a:chOff x="4900" y="3456"/>
            <a:chExt cx="352" cy="352"/>
          </a:xfrm>
        </p:grpSpPr>
        <p:pic>
          <p:nvPicPr>
            <p:cNvPr id="4099" name="Picture 3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" y="3456"/>
              <a:ext cx="352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0" name="Text Box 4"/>
            <p:cNvSpPr txBox="1">
              <a:spLocks noChangeArrowheads="1"/>
            </p:cNvSpPr>
            <p:nvPr/>
          </p:nvSpPr>
          <p:spPr bwMode="auto">
            <a:xfrm>
              <a:off x="4968" y="3522"/>
              <a:ext cx="223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79438" y="5126038"/>
            <a:ext cx="558800" cy="560387"/>
            <a:chOff x="365" y="3229"/>
            <a:chExt cx="352" cy="353"/>
          </a:xfrm>
        </p:grpSpPr>
        <p:pic>
          <p:nvPicPr>
            <p:cNvPr id="4102" name="Picture 6">
              <a:hlinkClick r:id="" action="ppaction://hlinkshowjump?jump=firstslide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" y="3229"/>
              <a:ext cx="352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3" name="Text Box 7"/>
            <p:cNvSpPr txBox="1">
              <a:spLocks noChangeArrowheads="1"/>
            </p:cNvSpPr>
            <p:nvPr/>
          </p:nvSpPr>
          <p:spPr bwMode="auto">
            <a:xfrm>
              <a:off x="432" y="3295"/>
              <a:ext cx="223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023938" y="5559425"/>
            <a:ext cx="547687" cy="558800"/>
            <a:chOff x="645" y="3502"/>
            <a:chExt cx="345" cy="352"/>
          </a:xfrm>
        </p:grpSpPr>
        <p:pic>
          <p:nvPicPr>
            <p:cNvPr id="4105" name="Picture 9">
              <a:hlinkClick r:id="" action="ppaction://hlinkshowjump?jump=lastslide"/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" y="3502"/>
              <a:ext cx="345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6" name="Text Box 10"/>
            <p:cNvSpPr txBox="1">
              <a:spLocks noChangeArrowheads="1"/>
            </p:cNvSpPr>
            <p:nvPr/>
          </p:nvSpPr>
          <p:spPr bwMode="auto">
            <a:xfrm>
              <a:off x="704" y="3567"/>
              <a:ext cx="223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slow">
    <p:blinds dir="vert"/>
  </p:transition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bat-Bold" charset="0"/>
          <a:ea typeface="Microsoft YaHei" charset="-122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9"/>
          <p:cNvSpPr txBox="1">
            <a:spLocks noChangeArrowheads="1"/>
          </p:cNvSpPr>
          <p:nvPr/>
        </p:nvSpPr>
        <p:spPr bwMode="auto">
          <a:xfrm>
            <a:off x="7473950" y="6121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>
                <a:effectLst/>
                <a:latin typeface="Verdana" pitchFamily="34" charset="0"/>
                <a:ea typeface="Gulim" pitchFamily="2" charset="-127"/>
              </a:rPr>
              <a:t>LOGO</a:t>
            </a:r>
          </a:p>
        </p:txBody>
      </p:sp>
      <p:sp>
        <p:nvSpPr>
          <p:cNvPr id="205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185863" y="128588"/>
            <a:ext cx="784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8863" y="1209675"/>
            <a:ext cx="7121525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053" name="Rectangle 2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524625"/>
            <a:ext cx="2133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ulim" pitchFamily="2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2813" y="6494463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ulim" pitchFamily="2" charset="-127"/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u"/>
        <a:defRPr sz="2000" b="1">
          <a:solidFill>
            <a:schemeClr val="folHlink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185863" y="128588"/>
            <a:ext cx="784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8863" y="1209675"/>
            <a:ext cx="7121525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7800" y="6365875"/>
            <a:ext cx="1946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600" b="1" smtClean="0">
                <a:effectLst/>
                <a:latin typeface="+mn-lt"/>
                <a:ea typeface="Gulim" pitchFamily="2" charset="-127"/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u"/>
        <a:defRPr sz="2000" b="1">
          <a:solidFill>
            <a:schemeClr val="folHlink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416" y="365126"/>
            <a:ext cx="38159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99416" y="1825625"/>
            <a:ext cx="38159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626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ln w="6350">
            <a:solidFill>
              <a:srgbClr val="5A4012"/>
            </a:solidFill>
          </a:ln>
          <a:solidFill>
            <a:schemeClr val="accent4">
              <a:lumMod val="75000"/>
            </a:schemeClr>
          </a:solidFill>
          <a:effectLst/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02.xml"/><Relationship Id="rId1" Type="http://schemas.openxmlformats.org/officeDocument/2006/relationships/video" Target="file:///C:\Users\Vikki\Desktop\&#1084;&#1077;&#1090;&#1086;.&#1084;&#1072;&#1089;&#1090;&#1077;&#1088;\&#1050;&#1091;&#1083;&#1100;&#1090;&#1091;&#1088;&#1072;%20&#1056;&#1091;&#1089;&#1080;%20XII&#8211;XIII%20&#1074;&#1074;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E%D0%BC%D0%BF%D1%8C%D1%8E%D1%82%D0%B5%D1%80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s://ru.wikipedia.org/wiki/%D0%98%D0%BD%D0%B4%D1%83%D1%81%D1%82%D1%80%D0%B8%D0%B0%D0%BB%D1%8C%D0%BD%D0%B0%D1%8F_%D1%80%D0%B5%D0%B2%D0%BE%D0%BB%D1%8E%D1%86%D0%B8%D1%8F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0.xml"/><Relationship Id="rId6" Type="http://schemas.openxmlformats.org/officeDocument/2006/relationships/hyperlink" Target="https://ru.wikipedia.org/wiki/%D0%98%D1%81%D1%82%D0%BE%D1%80%D0%B8%D1%8F_%D1%87%D0%B5%D0%BB%D0%BE%D0%B2%D0%B5%D1%87%D0%B5%D1%81%D1%82%D0%B2%D0%B0" TargetMode="External"/><Relationship Id="rId5" Type="http://schemas.openxmlformats.org/officeDocument/2006/relationships/hyperlink" Target="https://ru.wikipedia.org/wiki/%D0%90%D0%BD%D0%B3%D0%BB%D0%B8%D0%B9%D1%81%D0%BA%D0%B8%D0%B9_%D1%8F%D0%B7%D1%8B%D0%BA" TargetMode="External"/><Relationship Id="rId10" Type="http://schemas.openxmlformats.org/officeDocument/2006/relationships/image" Target="../media/image17.gif"/><Relationship Id="rId4" Type="http://schemas.openxmlformats.org/officeDocument/2006/relationships/image" Target="../media/image15.jpe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ikki\Downloads\the_open_book_by_elenadudina-dchi80w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214546" y="1857364"/>
            <a:ext cx="6429420" cy="477237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Above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1785918" y="0"/>
            <a:ext cx="6357982" cy="1077218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 в эпоху цифры: обрести и не потерять</a:t>
            </a:r>
            <a:endParaRPr lang="ru-RU" sz="32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714744" y="1142984"/>
            <a:ext cx="50720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Если мы будем учить сегодня так, как мы учили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вчера, мы украдем у детей завтра»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Джон 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Дьюи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s://cf.ppt-online.org/files/slide/6/6b1cBJVwHp3MPOfNemazkXU50oSTDnI4EFYdq2/slide-13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979"/>
          <a:stretch>
            <a:fillRect/>
          </a:stretch>
        </p:blipFill>
        <p:spPr bwMode="auto">
          <a:xfrm>
            <a:off x="4714876" y="857232"/>
            <a:ext cx="4214842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44388" name="Picture 4" descr="https://sun9-41.userapi.com/impg/c857416/v857416411/1f626e/sg514N8OX8Y.jpg?size=1024x767&amp;quality=96&amp;sign=23f1e8a9aee0d77b18f7d5cf0cf61240&amp;type=album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1731" t="1299"/>
          <a:stretch>
            <a:fillRect/>
          </a:stretch>
        </p:blipFill>
        <p:spPr bwMode="auto">
          <a:xfrm>
            <a:off x="0" y="1428736"/>
            <a:ext cx="4572000" cy="470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Типы учеников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2338" name="Picture 2" descr="https://eior.by/upload/iblock/e6e/e6e83ad91504da6ea58150c3a54fe9c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928670"/>
            <a:ext cx="6572296" cy="531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с двумя скругленными соседними углами 4"/>
          <p:cNvSpPr/>
          <p:nvPr/>
        </p:nvSpPr>
        <p:spPr bwMode="auto">
          <a:xfrm>
            <a:off x="214282" y="1643050"/>
            <a:ext cx="1643074" cy="500066"/>
          </a:xfrm>
          <a:prstGeom prst="round2Same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Маэстро. «Давайте я сам!</a:t>
            </a:r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 bwMode="auto">
          <a:xfrm>
            <a:off x="4286248" y="5500702"/>
            <a:ext cx="2286016" cy="500066"/>
          </a:xfrm>
          <a:prstGeom prst="round2Same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Аналоговый «У меня нет возможностей…»</a:t>
            </a: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 bwMode="auto">
          <a:xfrm>
            <a:off x="2071670" y="6143644"/>
            <a:ext cx="2071702" cy="500066"/>
          </a:xfrm>
          <a:prstGeom prst="round2Same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Прилежный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aseline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«Можно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 я отвечу?»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Gulim" pitchFamily="2" charset="-127"/>
            </a:endParaRPr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 bwMode="auto">
          <a:xfrm>
            <a:off x="0" y="5643578"/>
            <a:ext cx="1857388" cy="500066"/>
          </a:xfrm>
          <a:prstGeom prst="round2Same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Сонный: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 молчит и медленно моргает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Gulim" pitchFamily="2" charset="-127"/>
            </a:endParaRPr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 bwMode="auto">
          <a:xfrm>
            <a:off x="3643306" y="857232"/>
            <a:ext cx="1500198" cy="785818"/>
          </a:xfrm>
          <a:prstGeom prst="round2Same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Занятой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 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«Простите я прослушал…»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Gulim" pitchFamily="2" charset="-127"/>
            </a:endParaRPr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 bwMode="auto">
          <a:xfrm>
            <a:off x="5643570" y="4357694"/>
            <a:ext cx="1857388" cy="500066"/>
          </a:xfrm>
          <a:prstGeom prst="round2Same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Домашний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aseline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2" charset="-127"/>
              </a:rPr>
              <a:t>«Можно дома!»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Gulim" pitchFamily="2" charset="-127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ikki\Downloads\img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7065951" cy="521497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7410" name="Picture 2" descr="https://kurspresent.ru/assets/images/resources/171/stick-figure-balance-mind-heart-500-clr-934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572008"/>
            <a:ext cx="2586024" cy="28733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s://st.depositphotos.com/1805909/4870/i/950/depositphotos_48707365-stock-photo-me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5053" y="1000108"/>
            <a:ext cx="6698947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244" name="Picture 4" descr="https://filed5-1.my.mail.ru/pic?url=https%3A%2F%2Fcontent.foto.my.mail.ru%2Fcommunity%2Fimpress%2F10615%2Fh-13142.jpg&amp;mw=&amp;mh=&amp;sig=c490107a49011f08f0ad9346e2e2287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36" y="357166"/>
            <a:ext cx="3371854" cy="42148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ультура Руси XII–XIII вв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928794" y="1500174"/>
            <a:ext cx="6126202" cy="45023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7572396" cy="609600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 исследовательский фартук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1314" name="Picture 2" descr="https://thumbs.dreamstime.com/b/%D1%83%D0%B2%D0%B5%D1%80%D0%B5%D0%BD%D0%BD%D0%BE-%D1%80%D1%8B%D1%86%D0%B0%D1%80%D1%8C-%D1%88%D0%B0%D1%80%D0%B6%D0%B0-691057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256"/>
            <a:ext cx="1485879" cy="2251331"/>
          </a:xfrm>
          <a:prstGeom prst="rect">
            <a:avLst/>
          </a:prstGeom>
          <a:noFill/>
        </p:spPr>
      </p:pic>
      <p:pic>
        <p:nvPicPr>
          <p:cNvPr id="141316" name="Picture 4" descr="https://netrinoimages.s3.eu-west-2.amazonaws.com/2013/05/29/234543/349199/the_long_viking_ship_3d_model_c4d_max_obj_fbx_ma_lwo_3ds_3dm_stl_3647403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715008" y="5197067"/>
            <a:ext cx="2071702" cy="16609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1318" name="Picture 6" descr="https://thumbs.dreamstime.com/b/%D1%80%D0%B8%D1%81%D0%B1%D0%B5%D1%80%D0%BC%D0%B0-%D1%81%D0%BE-%D0%B7%D0%BD%D0%B0%D1%87%D0%BA%D0%BE%D0%BC-%D0%BA%D0%B0%D1%80%D0%BC%D0%B0%D0%BD%D0%B0-%D0%BF%D1%80%D0%BE%D1%81%D1%82%D1%8B%D0%BC-%D1%81%D1%82%D0%B8%D0%BB%D0%B5%D0%BC-%D0%BF%D1%80%D0%BE%D1%81%D1%82%D0%B0%D1%8F-%D0%B8%D0%BB%D0%BB%D1%8E%D1%81%D1%82%D1%80%D0%B0%D1%86%D0%B8%D1%8F-150234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4356"/>
            <a:ext cx="4429156" cy="3857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785918" y="1928802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5852" y="2500306"/>
            <a:ext cx="1785950" cy="6001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100" b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Понятия         Даты   Имена         Явления </a:t>
            </a:r>
          </a:p>
          <a:p>
            <a:r>
              <a:rPr lang="ru-RU" sz="1100" b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Факты</a:t>
            </a:r>
            <a:endParaRPr lang="ru-RU" sz="1100" b="1" cap="all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0232" y="4500570"/>
            <a:ext cx="3714744" cy="20313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Где можно использовать этот прием?</a:t>
            </a:r>
          </a:p>
          <a:p>
            <a:pPr algn="just"/>
            <a:endParaRPr lang="ru-RU" sz="14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работе с историческим источником;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 подготовке к итоговой аттестации;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подготовке к предметной олимпиаде</a:t>
            </a:r>
          </a:p>
          <a:p>
            <a:pPr algn="just">
              <a:buFont typeface="Wingdings" pitchFamily="2" charset="2"/>
              <a:buChar char="Ø"/>
            </a:pPr>
            <a:endParaRPr lang="ru-RU" sz="14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старших школьников  фартук можно заменить картой с «островами» или придумайте свой вариант</a:t>
            </a:r>
            <a:endParaRPr lang="ru-RU" sz="1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1322" name="Picture 10" descr="https://acegif.com/wp-content/gifs/globe-3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1071546"/>
            <a:ext cx="4500594" cy="337544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3" name="Прямоугольник 12"/>
          <p:cNvSpPr/>
          <p:nvPr/>
        </p:nvSpPr>
        <p:spPr>
          <a:xfrm>
            <a:off x="6929454" y="1071546"/>
            <a:ext cx="1422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урока 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0562" y="142873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понятия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6248" y="2143116"/>
            <a:ext cx="100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</a:t>
            </a:r>
          </a:p>
          <a:p>
            <a:endParaRPr lang="ru-RU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6248" y="3286124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имена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43802" y="2571744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явления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86644" y="357187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факты</a:t>
            </a:r>
            <a:endParaRPr lang="ru-RU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s://studfile.net/html/2706/480/html_rAYkWap0aZ.rK7k/htmlconvd-JsRmvL94x1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-1494"/>
          <a:stretch>
            <a:fillRect/>
          </a:stretch>
        </p:blipFill>
        <p:spPr bwMode="auto">
          <a:xfrm>
            <a:off x="1000100" y="3571876"/>
            <a:ext cx="2366353" cy="2524135"/>
          </a:xfrm>
          <a:prstGeom prst="rect">
            <a:avLst/>
          </a:prstGeom>
          <a:noFill/>
          <a:scene3d>
            <a:camera prst="perspectiveAbove"/>
            <a:lightRig rig="threePt" dir="t"/>
          </a:scene3d>
          <a:sp3d>
            <a:bevelT w="165100" prst="coolSlant"/>
          </a:sp3d>
        </p:spPr>
      </p:pic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3643306" y="214290"/>
            <a:ext cx="5500694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основу  положен метод Колб.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Опыт.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этом этапе происходит ситуация, которая привлечет внимание к теме, вызовет интерес и сформирует ощущение значимости вопроса.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Нужно обобщить и структурировать информацию, способы и методы решения задач, которые уже есть у учеников. Это нужно для того, чтобы понять, каких именно знаний не хватает для решения проблемы.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Теория.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этом этапе школьнику нужно изучить новый материал, понять причинно-следственные связи и осмыслить новые для него идеи.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Практика.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Завершающий этап. Теоретитические знания нужно проверить на практике и самостоятельно убедиться в их эффективности.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уроках истории, обществознания, литературы, окружающий мир, биология подымаются вопросы по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антикоррупционному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воспитаю. В  игровой форме решаются сложные вопросы.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Например. Инсценировка «Коррупция в …» (команде необходимо инсценировать предложенную ситуацию)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ситуация: Коррупция на дорогах страны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 ситуация: Коррупция в высших учебных заведениях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 ситуация: Коррупция в медицинских учреждениях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0"/>
          <a:ext cx="3929058" cy="4214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C:\Users\Vikki\Downloads\stick-figure-running-inside-arrows-500-clr-332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1357298"/>
            <a:ext cx="2063747" cy="18573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https://cf.ppt-online.org/files1/slide/v/Vq1plgu5mB9RcDzYJiGFZbdU38LKhIASO4QrwnTyfo/slide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7572428" cy="54292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362" name="Picture 2" descr="https://kurspresent.ru/assets/images/resources/250/running-on-gears-pa-500-clr-26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357818" y="3571876"/>
            <a:ext cx="2786082" cy="27146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s://www.neizvestniy-geniy.ru/images/works/photo/2020/10/219124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50706"/>
            <a:ext cx="4357686" cy="6250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5174" name="Picture 6" descr="https://i.ytimg.com/vi/XaMB71VqdUU/maxresdefault.jpg"/>
          <p:cNvPicPr>
            <a:picLocks noChangeAspect="1" noChangeArrowheads="1"/>
          </p:cNvPicPr>
          <p:nvPr/>
        </p:nvPicPr>
        <p:blipFill>
          <a:blip r:embed="rId3" cstate="print"/>
          <a:srcRect l="6445" t="3125" r="51367"/>
          <a:stretch>
            <a:fillRect/>
          </a:stretch>
        </p:blipFill>
        <p:spPr bwMode="auto">
          <a:xfrm>
            <a:off x="285720" y="142852"/>
            <a:ext cx="1935735" cy="250030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TextBox 6"/>
          <p:cNvSpPr txBox="1"/>
          <p:nvPr/>
        </p:nvSpPr>
        <p:spPr>
          <a:xfrm>
            <a:off x="1500166" y="2500306"/>
            <a:ext cx="34290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Альбрехт 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Дюрер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(нем.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Albrecht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Dürer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21 мая 1471, Нюрнберг - 6 апреля 1528, Нюрнберг) - крупнейший немецкий живописец и гравёр с прижизненной мировой славой, выдающийся геометр и инженер-фортификатор, родоначальник европейской акварели, механик, архитектор и теоретик искусства.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4286248" y="1071546"/>
            <a:ext cx="928694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s://classconnection.s3.amazonaws.com/11/flashcards/3562011/jpg/melancholia_i_duerer-142459B6C887E546B3D-thumb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428736"/>
            <a:ext cx="6787589" cy="52149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3" name="Прямоугольник 2"/>
          <p:cNvSpPr/>
          <p:nvPr/>
        </p:nvSpPr>
        <p:spPr>
          <a:xfrm>
            <a:off x="2071670" y="285728"/>
            <a:ext cx="6572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Лев Толстой замечал: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«Если ученик в школе не научился сам ничего творить, то и в жизни он всегда будет только подражать, копировать».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1500166" y="4000504"/>
            <a:ext cx="928694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85728"/>
            <a:ext cx="2143140" cy="857256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Информационная эра</a:t>
            </a:r>
            <a:endParaRPr lang="ru-RU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3" descr="https://amakids.ru/uploads/blog/blog_060219-19-22-0148169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500306"/>
            <a:ext cx="2091461" cy="357190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7" name="Picture 11" descr="http://www.finnovosti.ru/uploads/118/2018-02-07_14-53-3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85728"/>
            <a:ext cx="2701510" cy="214314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Below"/>
            <a:lightRig rig="threePt" dir="t"/>
          </a:scene3d>
        </p:spPr>
      </p:pic>
      <p:pic>
        <p:nvPicPr>
          <p:cNvPr id="8" name="Picture 5" descr="http://shanstv.ru/wp-content/uploads/2018/01/900x520-%D0%BD%D0%B0-%D1%81%D0%B0%D0%B9%D1%82-3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2500306"/>
            <a:ext cx="2071702" cy="3719817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>
            <a:bevelT w="114300" prst="artDeco"/>
          </a:sp3d>
        </p:spPr>
      </p:pic>
      <p:sp>
        <p:nvSpPr>
          <p:cNvPr id="9" name="Прямоугольник 8"/>
          <p:cNvSpPr/>
          <p:nvPr/>
        </p:nvSpPr>
        <p:spPr>
          <a:xfrm>
            <a:off x="500034" y="1928802"/>
            <a:ext cx="40719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5" tooltip="Английский язык"/>
              </a:rPr>
              <a:t>англ.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Age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также известная как 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эра компьютеров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или 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информационная эпоха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(электронная эпоха)) — продолжающийся период в 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6" tooltip="История человечества"/>
              </a:rPr>
              <a:t>истории человечества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характеризующийся глобальным сдвигом от традиционной индустрии, установленной 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7" tooltip="Индустриальная революция"/>
              </a:rPr>
              <a:t>индустриальной революцией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к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оцифровыванной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8" tooltip="Компьютер"/>
              </a:rPr>
              <a:t>компьютеризованной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индустрии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основанной на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трансфере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информации. </a:t>
            </a:r>
            <a:endParaRPr lang="ru-RU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4480" y="1000108"/>
            <a:ext cx="271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Начало эпохи </a:t>
            </a:r>
          </a:p>
          <a:p>
            <a:pPr algn="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2002 год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2" name="Picture 2" descr="https://dpline.ru/wp-content/uploads/2017/04/2-6.jpg"/>
          <p:cNvPicPr>
            <a:picLocks noChangeAspect="1" noChangeArrowheads="1"/>
          </p:cNvPicPr>
          <p:nvPr/>
        </p:nvPicPr>
        <p:blipFill>
          <a:blip r:embed="rId9" cstate="print"/>
          <a:srcRect l="16500" t="6000" r="15250" b="4999"/>
          <a:stretch>
            <a:fillRect/>
          </a:stretch>
        </p:blipFill>
        <p:spPr bwMode="auto">
          <a:xfrm>
            <a:off x="571472" y="285728"/>
            <a:ext cx="1714512" cy="1676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https://i.yapx.ru/Gjfe9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8" y="3286124"/>
            <a:ext cx="2905122" cy="38576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Vikki\Desktop\travel-001-e1468511781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2786"/>
            <a:ext cx="9144000" cy="58752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Picture 5" descr="C:\Users\Vikki\Downloads\img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42465">
            <a:off x="7297513" y="2141552"/>
            <a:ext cx="1691914" cy="1822427"/>
          </a:xfrm>
          <a:prstGeom prst="ellipse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4" descr="https://szmedia.ru/public/files/content/2/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714620"/>
            <a:ext cx="1785918" cy="1857389"/>
          </a:xfrm>
          <a:prstGeom prst="ellipse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Picture 2" descr="https://confettissimo.com/wp-content/uploads/2018/10/f89f6f46d4b3b8fb8192b7ff25adde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1285860"/>
            <a:ext cx="1714512" cy="1870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3" descr="C:\Users\Vikki\Downloads\1441207716_247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4786322"/>
            <a:ext cx="1888385" cy="1804900"/>
          </a:xfrm>
          <a:prstGeom prst="rect">
            <a:avLst/>
          </a:prstGeom>
          <a:ln>
            <a:noFill/>
          </a:ln>
          <a:effectLst>
            <a:softEdge rad="12700"/>
          </a:effectLst>
          <a:scene3d>
            <a:camera prst="perspectiveRelaxedModerately"/>
            <a:lightRig rig="threePt" dir="t"/>
          </a:scene3d>
          <a:sp3d>
            <a:bevelT prst="convex"/>
          </a:sp3d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Эдьютейнмент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– 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современная педагогическая инновация, которая основывается на визуальном материале, повествовании, современных психологических приёмах, игровом формате, информационных и коммуникационных технологиях, целью которой является максимальное облегчение анализа событий, поддерживание эмоциональной связи с объектом обучения, привлечение и длительное удерживание внимания обучающихся.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2.ppt-online.org/files2/slide/l/l7WsCzJxRtHwgLa36AdSTnNqEDfh1QGkrv5eOI/slid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928670"/>
            <a:ext cx="7396210" cy="56284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214290"/>
            <a:ext cx="3815933" cy="1706552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 – архитектор нации</a:t>
            </a:r>
            <a:endParaRPr lang="ru-RU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https://blogs.informator.news/wp-content/uploads/sites/2/2017/10/future_city_2410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3714776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www.dn-nsk.ru/upload/medialibrary/dc0/iStock_000025475584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785926"/>
            <a:ext cx="3643338" cy="447673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bliqueBottomLeft"/>
            <a:lightRig rig="threePt" dir="t"/>
          </a:scene3d>
          <a:sp3d>
            <a:bevelT w="165100" prst="coolSlant"/>
          </a:sp3d>
        </p:spPr>
      </p:pic>
      <p:pic>
        <p:nvPicPr>
          <p:cNvPr id="1030" name="Picture 6" descr="http://samopoznanie-61.ru/wp-content/uploads/2016/11/glavnaya-3.jpg"/>
          <p:cNvPicPr>
            <a:picLocks noChangeAspect="1" noChangeArrowheads="1"/>
          </p:cNvPicPr>
          <p:nvPr/>
        </p:nvPicPr>
        <p:blipFill>
          <a:blip r:embed="rId4" cstate="print"/>
          <a:srcRect l="22736" r="14741" b="3448"/>
          <a:stretch>
            <a:fillRect/>
          </a:stretch>
        </p:blipFill>
        <p:spPr bwMode="auto">
          <a:xfrm>
            <a:off x="5929322" y="2357430"/>
            <a:ext cx="1668588" cy="212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kurspresent.ru/assets/images/resources/171/lets-get-to-b-500-clr-933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857628"/>
            <a:ext cx="6048384" cy="24288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s://digitalhistory460946787.files.wordpress.com/2020/02/digital-history1.png?w=8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14290"/>
            <a:ext cx="6646373" cy="2214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9268" name="Picture 4" descr="https://moluch.ru/blmcbn/25788/25788.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428868"/>
            <a:ext cx="6643734" cy="39195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26" name="Picture 2" descr="C:\Users\Vikki\Desktop\мето.мастер\149_global_network_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71678"/>
            <a:ext cx="1857388" cy="18573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epfl.ch/schools/cdh/wp-content/uploads/2018/06/DH-Master_Photo_Final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642918"/>
            <a:ext cx="3857651" cy="528641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30" name="Picture 6" descr="https://supraman.ru/wp-content/uploads/2019/08/%D0%A0%D0%B8%D1%811.5-%D1%84%D0%B8%D0%B7%D0%B8%D1%87%D0%B5%D1%81%D0%BA%D0%B8%D0%B8%CC%86-%D1%80%D0%B5%D0%B0%D0%BB%D0%B8%D0%B7%D0%BC-%D0%BA%D0%B2%D0%B0%D0%BD%D1%82%D0%BE%D0%B2%D1%8B%D0%B8%CC%86-%D1%80%D0%B5%D0%B0%D0%BB%D0%B8%D0%B7%D0%BC-supraman.ru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000108"/>
            <a:ext cx="4000528" cy="45720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7356" y="500042"/>
            <a:ext cx="6272202" cy="1143008"/>
          </a:xfrm>
        </p:spPr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Педагог и методы обучения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Vikki\Desktop\image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1457325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Vikki\Downloads\1451657272_learning-to-read.jpg"/>
          <p:cNvPicPr>
            <a:picLocks noChangeAspect="1" noChangeArrowheads="1"/>
          </p:cNvPicPr>
          <p:nvPr/>
        </p:nvPicPr>
        <p:blipFill>
          <a:blip r:embed="rId3" cstate="print"/>
          <a:srcRect l="4619" t="11765" r="6089" b="7842"/>
          <a:stretch>
            <a:fillRect/>
          </a:stretch>
        </p:blipFill>
        <p:spPr bwMode="auto">
          <a:xfrm>
            <a:off x="2071670" y="1571612"/>
            <a:ext cx="285752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Vikki\Downloads\ECF-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714488"/>
            <a:ext cx="3571900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42910" y="4286256"/>
            <a:ext cx="1285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Древняя Греция</a:t>
            </a:r>
            <a:endParaRPr lang="ru-RU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0298" y="4857760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Средние века</a:t>
            </a:r>
            <a:endParaRPr lang="ru-RU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6380" y="5572140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онец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XIX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века</a:t>
            </a:r>
            <a:endParaRPr lang="ru-RU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ikki\Downloads\sdhdfhdfhdfh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228601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Vikki\Downloads\image.jpg"/>
          <p:cNvPicPr>
            <a:picLocks noChangeAspect="1" noChangeArrowheads="1"/>
          </p:cNvPicPr>
          <p:nvPr/>
        </p:nvPicPr>
        <p:blipFill>
          <a:blip r:embed="rId3" cstate="print"/>
          <a:srcRect l="16667" t="2488" r="16667"/>
          <a:stretch>
            <a:fillRect/>
          </a:stretch>
        </p:blipFill>
        <p:spPr bwMode="auto">
          <a:xfrm>
            <a:off x="3000364" y="1643050"/>
            <a:ext cx="235745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Vikki\Downloads\TSikulinyi-Hohlova-LV-v-shko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000241"/>
            <a:ext cx="2584502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071802" y="714356"/>
            <a:ext cx="4572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советской эпохи</a:t>
            </a:r>
            <a:endParaRPr lang="ru-RU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6470667" cy="1141412"/>
          </a:xfrm>
        </p:spPr>
        <p:txBody>
          <a:bodyPr/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Современный учитель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Vikki\Downloads\93e111b4bc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164307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https://psyfiles.ru/wp-content/uploads/3/8/2/3821bcb134bfd621530e402a1ef8c01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142984"/>
            <a:ext cx="5919206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s://happypeople.blog/cm/wp-content/uploads/2017/02/Mind-map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215502" cy="5143536"/>
          </a:xfrm>
          <a:prstGeom prst="rect">
            <a:avLst/>
          </a:prstGeom>
          <a:noFill/>
        </p:spPr>
      </p:pic>
      <p:pic>
        <p:nvPicPr>
          <p:cNvPr id="140292" name="Picture 4" descr="https://kurspresent.ru/assets/images/resources/170/stick-figures-reporting-to-manager-500-clr-98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714884"/>
            <a:ext cx="2405046" cy="24050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s://psylib.org/wp-content/uploads/2020/10/6-psikhotipov-rigidnosti-1.jpg"/>
          <p:cNvPicPr>
            <a:picLocks noChangeAspect="1" noChangeArrowheads="1"/>
          </p:cNvPicPr>
          <p:nvPr/>
        </p:nvPicPr>
        <p:blipFill>
          <a:blip r:embed="rId2" cstate="print"/>
          <a:srcRect l="12188" t="13388" r="12812" b="13325"/>
          <a:stretch>
            <a:fillRect/>
          </a:stretch>
        </p:blipFill>
        <p:spPr bwMode="auto">
          <a:xfrm>
            <a:off x="2500298" y="214289"/>
            <a:ext cx="5429288" cy="39486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45414" name="Picture 6" descr="https://kurspresent.ru/assets/images/resources/169/looking-over-cheating-anim-500-clr-1003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4000504"/>
            <a:ext cx="3857652" cy="3448741"/>
          </a:xfrm>
          <a:prstGeom prst="rect">
            <a:avLst/>
          </a:prstGeom>
          <a:noFill/>
        </p:spPr>
      </p:pic>
      <p:pic>
        <p:nvPicPr>
          <p:cNvPr id="145416" name="Picture 8" descr="https://i.pinimg.com/originals/ed/d4/e7/edd4e780796dd8bd0eafef39e60745e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857628"/>
            <a:ext cx="3922053" cy="3333745"/>
          </a:xfrm>
          <a:prstGeom prst="rect">
            <a:avLst/>
          </a:prstGeom>
          <a:noFill/>
        </p:spPr>
      </p:pic>
      <p:pic>
        <p:nvPicPr>
          <p:cNvPr id="145418" name="Picture 10" descr="https://kurspresent.ru/assets/images/resources/168/cutting-the-ties-500-clr-1115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57430"/>
            <a:ext cx="2455680" cy="15716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choolpresentation">
  <a:themeElements>
    <a:clrScheme name="1_schoolpresentation 1">
      <a:dk1>
        <a:srgbClr val="4F271C"/>
      </a:dk1>
      <a:lt1>
        <a:srgbClr val="FFFFFF"/>
      </a:lt1>
      <a:dk2>
        <a:srgbClr val="000000"/>
      </a:dk2>
      <a:lt2>
        <a:srgbClr val="E7DEC9"/>
      </a:lt2>
      <a:accent1>
        <a:srgbClr val="3891A7"/>
      </a:accent1>
      <a:accent2>
        <a:srgbClr val="FEB80A"/>
      </a:accent2>
      <a:accent3>
        <a:srgbClr val="AAAAAA"/>
      </a:accent3>
      <a:accent4>
        <a:srgbClr val="DADADA"/>
      </a:accent4>
      <a:accent5>
        <a:srgbClr val="AEC7D0"/>
      </a:accent5>
      <a:accent6>
        <a:srgbClr val="E6A608"/>
      </a:accent6>
      <a:hlink>
        <a:srgbClr val="21873A"/>
      </a:hlink>
      <a:folHlink>
        <a:srgbClr val="717E00"/>
      </a:folHlink>
    </a:clrScheme>
    <a:fontScheme name="1_schoolpresentation">
      <a:majorFont>
        <a:latin typeface="Bookman Old Style"/>
        <a:ea typeface=""/>
        <a:cs typeface=""/>
      </a:majorFont>
      <a:minorFont>
        <a:latin typeface="Segoe Condense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schoolpresentation 1">
        <a:dk1>
          <a:srgbClr val="4F271C"/>
        </a:dk1>
        <a:lt1>
          <a:srgbClr val="FFFFFF"/>
        </a:lt1>
        <a:dk2>
          <a:srgbClr val="000000"/>
        </a:dk2>
        <a:lt2>
          <a:srgbClr val="E7DEC9"/>
        </a:lt2>
        <a:accent1>
          <a:srgbClr val="3891A7"/>
        </a:accent1>
        <a:accent2>
          <a:srgbClr val="FEB80A"/>
        </a:accent2>
        <a:accent3>
          <a:srgbClr val="AAAAAA"/>
        </a:accent3>
        <a:accent4>
          <a:srgbClr val="DADADA"/>
        </a:accent4>
        <a:accent5>
          <a:srgbClr val="AEC7D0"/>
        </a:accent5>
        <a:accent6>
          <a:srgbClr val="E6A608"/>
        </a:accent6>
        <a:hlink>
          <a:srgbClr val="21873A"/>
        </a:hlink>
        <a:folHlink>
          <a:srgbClr val="717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18">
  <a:themeElements>
    <a:clrScheme name="Custom 14">
      <a:dk1>
        <a:srgbClr val="262626"/>
      </a:dk1>
      <a:lt1>
        <a:srgbClr val="FFFFFF"/>
      </a:lt1>
      <a:dk2>
        <a:srgbClr val="1F497D"/>
      </a:dk2>
      <a:lt2>
        <a:srgbClr val="EEECE1"/>
      </a:lt2>
      <a:accent1>
        <a:srgbClr val="C4BD97"/>
      </a:accent1>
      <a:accent2>
        <a:srgbClr val="7F7F7F"/>
      </a:accent2>
      <a:accent3>
        <a:srgbClr val="339966"/>
      </a:accent3>
      <a:accent4>
        <a:srgbClr val="A4995F"/>
      </a:accent4>
      <a:accent5>
        <a:srgbClr val="C4BD97"/>
      </a:accent5>
      <a:accent6>
        <a:srgbClr val="A4995F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presentation">
  <a:themeElements>
    <a:clrScheme name="schoolpresentation 1">
      <a:dk1>
        <a:srgbClr val="4F271C"/>
      </a:dk1>
      <a:lt1>
        <a:srgbClr val="FFFFFF"/>
      </a:lt1>
      <a:dk2>
        <a:srgbClr val="000000"/>
      </a:dk2>
      <a:lt2>
        <a:srgbClr val="E7DEC9"/>
      </a:lt2>
      <a:accent1>
        <a:srgbClr val="3891A7"/>
      </a:accent1>
      <a:accent2>
        <a:srgbClr val="FEB80A"/>
      </a:accent2>
      <a:accent3>
        <a:srgbClr val="AAAAAA"/>
      </a:accent3>
      <a:accent4>
        <a:srgbClr val="DADADA"/>
      </a:accent4>
      <a:accent5>
        <a:srgbClr val="AEC7D0"/>
      </a:accent5>
      <a:accent6>
        <a:srgbClr val="E6A608"/>
      </a:accent6>
      <a:hlink>
        <a:srgbClr val="21873A"/>
      </a:hlink>
      <a:folHlink>
        <a:srgbClr val="717E00"/>
      </a:folHlink>
    </a:clrScheme>
    <a:fontScheme name="schoolpresentation">
      <a:majorFont>
        <a:latin typeface="Bookman Old Style"/>
        <a:ea typeface=""/>
        <a:cs typeface=""/>
      </a:majorFont>
      <a:minorFont>
        <a:latin typeface="Segoe Condense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choolpresentation 1">
        <a:dk1>
          <a:srgbClr val="4F271C"/>
        </a:dk1>
        <a:lt1>
          <a:srgbClr val="FFFFFF"/>
        </a:lt1>
        <a:dk2>
          <a:srgbClr val="000000"/>
        </a:dk2>
        <a:lt2>
          <a:srgbClr val="E7DEC9"/>
        </a:lt2>
        <a:accent1>
          <a:srgbClr val="3891A7"/>
        </a:accent1>
        <a:accent2>
          <a:srgbClr val="FEB80A"/>
        </a:accent2>
        <a:accent3>
          <a:srgbClr val="AAAAAA"/>
        </a:accent3>
        <a:accent4>
          <a:srgbClr val="DADADA"/>
        </a:accent4>
        <a:accent5>
          <a:srgbClr val="AEC7D0"/>
        </a:accent5>
        <a:accent6>
          <a:srgbClr val="E6A608"/>
        </a:accent6>
        <a:hlink>
          <a:srgbClr val="21873A"/>
        </a:hlink>
        <a:folHlink>
          <a:srgbClr val="717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1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bat-Bold"/>
        <a:ea typeface="Microsoft YaHei"/>
        <a:cs typeface=""/>
      </a:majorFont>
      <a:minorFont>
        <a:latin typeface="Arbat-Bold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bat-Bold"/>
        <a:ea typeface="Microsoft YaHei"/>
        <a:cs typeface=""/>
      </a:majorFont>
      <a:minorFont>
        <a:latin typeface="Arbat-Bold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bat-Bold"/>
        <a:ea typeface="Microsoft YaHei"/>
        <a:cs typeface=""/>
      </a:majorFont>
      <a:minorFont>
        <a:latin typeface="Arbat-Bold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bat-Bold"/>
        <a:ea typeface="Microsoft YaHei"/>
        <a:cs typeface=""/>
      </a:majorFont>
      <a:minorFont>
        <a:latin typeface="Arbat-Bold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onference_3">
  <a:themeElements>
    <a:clrScheme name="1_Conference_3 1">
      <a:dk1>
        <a:srgbClr val="4D4D4D"/>
      </a:dk1>
      <a:lt1>
        <a:srgbClr val="FFFFFF"/>
      </a:lt1>
      <a:dk2>
        <a:srgbClr val="F2EF62"/>
      </a:dk2>
      <a:lt2>
        <a:srgbClr val="DDDDDD"/>
      </a:lt2>
      <a:accent1>
        <a:srgbClr val="8FAD2F"/>
      </a:accent1>
      <a:accent2>
        <a:srgbClr val="DBE8B2"/>
      </a:accent2>
      <a:accent3>
        <a:srgbClr val="FFFFFF"/>
      </a:accent3>
      <a:accent4>
        <a:srgbClr val="404040"/>
      </a:accent4>
      <a:accent5>
        <a:srgbClr val="C6D3AD"/>
      </a:accent5>
      <a:accent6>
        <a:srgbClr val="C6D2A1"/>
      </a:accent6>
      <a:hlink>
        <a:srgbClr val="BAD16F"/>
      </a:hlink>
      <a:folHlink>
        <a:srgbClr val="507800"/>
      </a:folHlink>
    </a:clrScheme>
    <a:fontScheme name="1_Conference_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Gulim" pitchFamily="2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Gulim" pitchFamily="2" charset="-127"/>
          </a:defRPr>
        </a:defPPr>
      </a:lstStyle>
    </a:lnDef>
  </a:objectDefaults>
  <a:extraClrSchemeLst>
    <a:extraClrScheme>
      <a:clrScheme name="1_Conference_3 1">
        <a:dk1>
          <a:srgbClr val="4D4D4D"/>
        </a:dk1>
        <a:lt1>
          <a:srgbClr val="FFFFFF"/>
        </a:lt1>
        <a:dk2>
          <a:srgbClr val="F2EF62"/>
        </a:dk2>
        <a:lt2>
          <a:srgbClr val="DDDDDD"/>
        </a:lt2>
        <a:accent1>
          <a:srgbClr val="8FAD2F"/>
        </a:accent1>
        <a:accent2>
          <a:srgbClr val="DBE8B2"/>
        </a:accent2>
        <a:accent3>
          <a:srgbClr val="FFFFFF"/>
        </a:accent3>
        <a:accent4>
          <a:srgbClr val="404040"/>
        </a:accent4>
        <a:accent5>
          <a:srgbClr val="C6D3AD"/>
        </a:accent5>
        <a:accent6>
          <a:srgbClr val="C6D2A1"/>
        </a:accent6>
        <a:hlink>
          <a:srgbClr val="BAD16F"/>
        </a:hlink>
        <a:folHlink>
          <a:srgbClr val="507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ference_3 2">
        <a:dk1>
          <a:srgbClr val="4D4D4D"/>
        </a:dk1>
        <a:lt1>
          <a:srgbClr val="FFFFFF"/>
        </a:lt1>
        <a:dk2>
          <a:srgbClr val="F4D18A"/>
        </a:dk2>
        <a:lt2>
          <a:srgbClr val="DDDDDD"/>
        </a:lt2>
        <a:accent1>
          <a:srgbClr val="B99633"/>
        </a:accent1>
        <a:accent2>
          <a:srgbClr val="EDE5D1"/>
        </a:accent2>
        <a:accent3>
          <a:srgbClr val="FFFFFF"/>
        </a:accent3>
        <a:accent4>
          <a:srgbClr val="404040"/>
        </a:accent4>
        <a:accent5>
          <a:srgbClr val="D9C9AD"/>
        </a:accent5>
        <a:accent6>
          <a:srgbClr val="D7CFBD"/>
        </a:accent6>
        <a:hlink>
          <a:srgbClr val="DAC896"/>
        </a:hlink>
        <a:folHlink>
          <a:srgbClr val="776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ference_3 3">
        <a:dk1>
          <a:srgbClr val="4D4D4D"/>
        </a:dk1>
        <a:lt1>
          <a:srgbClr val="FFFFFF"/>
        </a:lt1>
        <a:dk2>
          <a:srgbClr val="61C2F3"/>
        </a:dk2>
        <a:lt2>
          <a:srgbClr val="DDDDDD"/>
        </a:lt2>
        <a:accent1>
          <a:srgbClr val="5968D7"/>
        </a:accent1>
        <a:accent2>
          <a:srgbClr val="BECDEA"/>
        </a:accent2>
        <a:accent3>
          <a:srgbClr val="FFFFFF"/>
        </a:accent3>
        <a:accent4>
          <a:srgbClr val="404040"/>
        </a:accent4>
        <a:accent5>
          <a:srgbClr val="B5B9E8"/>
        </a:accent5>
        <a:accent6>
          <a:srgbClr val="ACBAD4"/>
        </a:accent6>
        <a:hlink>
          <a:srgbClr val="93A8EB"/>
        </a:hlink>
        <a:folHlink>
          <a:srgbClr val="1300A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onference_3">
  <a:themeElements>
    <a:clrScheme name="Conference_3 1">
      <a:dk1>
        <a:srgbClr val="4D4D4D"/>
      </a:dk1>
      <a:lt1>
        <a:srgbClr val="FFFFFF"/>
      </a:lt1>
      <a:dk2>
        <a:srgbClr val="F2EF62"/>
      </a:dk2>
      <a:lt2>
        <a:srgbClr val="DDDDDD"/>
      </a:lt2>
      <a:accent1>
        <a:srgbClr val="8FAD2F"/>
      </a:accent1>
      <a:accent2>
        <a:srgbClr val="DBE8B2"/>
      </a:accent2>
      <a:accent3>
        <a:srgbClr val="FFFFFF"/>
      </a:accent3>
      <a:accent4>
        <a:srgbClr val="404040"/>
      </a:accent4>
      <a:accent5>
        <a:srgbClr val="C6D3AD"/>
      </a:accent5>
      <a:accent6>
        <a:srgbClr val="C6D2A1"/>
      </a:accent6>
      <a:hlink>
        <a:srgbClr val="BAD16F"/>
      </a:hlink>
      <a:folHlink>
        <a:srgbClr val="507800"/>
      </a:folHlink>
    </a:clrScheme>
    <a:fontScheme name="Conference_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Gulim" pitchFamily="2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Gulim" pitchFamily="2" charset="-127"/>
          </a:defRPr>
        </a:defPPr>
      </a:lstStyle>
    </a:lnDef>
  </a:objectDefaults>
  <a:extraClrSchemeLst>
    <a:extraClrScheme>
      <a:clrScheme name="Conference_3 1">
        <a:dk1>
          <a:srgbClr val="4D4D4D"/>
        </a:dk1>
        <a:lt1>
          <a:srgbClr val="FFFFFF"/>
        </a:lt1>
        <a:dk2>
          <a:srgbClr val="F2EF62"/>
        </a:dk2>
        <a:lt2>
          <a:srgbClr val="DDDDDD"/>
        </a:lt2>
        <a:accent1>
          <a:srgbClr val="8FAD2F"/>
        </a:accent1>
        <a:accent2>
          <a:srgbClr val="DBE8B2"/>
        </a:accent2>
        <a:accent3>
          <a:srgbClr val="FFFFFF"/>
        </a:accent3>
        <a:accent4>
          <a:srgbClr val="404040"/>
        </a:accent4>
        <a:accent5>
          <a:srgbClr val="C6D3AD"/>
        </a:accent5>
        <a:accent6>
          <a:srgbClr val="C6D2A1"/>
        </a:accent6>
        <a:hlink>
          <a:srgbClr val="BAD16F"/>
        </a:hlink>
        <a:folHlink>
          <a:srgbClr val="507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ference_3 2">
        <a:dk1>
          <a:srgbClr val="4D4D4D"/>
        </a:dk1>
        <a:lt1>
          <a:srgbClr val="FFFFFF"/>
        </a:lt1>
        <a:dk2>
          <a:srgbClr val="F4D18A"/>
        </a:dk2>
        <a:lt2>
          <a:srgbClr val="DDDDDD"/>
        </a:lt2>
        <a:accent1>
          <a:srgbClr val="B99633"/>
        </a:accent1>
        <a:accent2>
          <a:srgbClr val="EDE5D1"/>
        </a:accent2>
        <a:accent3>
          <a:srgbClr val="FFFFFF"/>
        </a:accent3>
        <a:accent4>
          <a:srgbClr val="404040"/>
        </a:accent4>
        <a:accent5>
          <a:srgbClr val="D9C9AD"/>
        </a:accent5>
        <a:accent6>
          <a:srgbClr val="D7CFBD"/>
        </a:accent6>
        <a:hlink>
          <a:srgbClr val="DAC896"/>
        </a:hlink>
        <a:folHlink>
          <a:srgbClr val="776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ference_3 3">
        <a:dk1>
          <a:srgbClr val="4D4D4D"/>
        </a:dk1>
        <a:lt1>
          <a:srgbClr val="FFFFFF"/>
        </a:lt1>
        <a:dk2>
          <a:srgbClr val="61C2F3"/>
        </a:dk2>
        <a:lt2>
          <a:srgbClr val="DDDDDD"/>
        </a:lt2>
        <a:accent1>
          <a:srgbClr val="5968D7"/>
        </a:accent1>
        <a:accent2>
          <a:srgbClr val="BECDEA"/>
        </a:accent2>
        <a:accent3>
          <a:srgbClr val="FFFFFF"/>
        </a:accent3>
        <a:accent4>
          <a:srgbClr val="404040"/>
        </a:accent4>
        <a:accent5>
          <a:srgbClr val="B5B9E8"/>
        </a:accent5>
        <a:accent6>
          <a:srgbClr val="ACBAD4"/>
        </a:accent6>
        <a:hlink>
          <a:srgbClr val="93A8EB"/>
        </a:hlink>
        <a:folHlink>
          <a:srgbClr val="1300A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листание 6" id="{F508BB08-7BFF-4193-8876-0BA6A9E7B10A}" vid="{47069512-C618-486E-9F48-01ABEFCDE3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doska i mel</Template>
  <TotalTime>980</TotalTime>
  <Words>328</Words>
  <Application>Microsoft Office PowerPoint</Application>
  <PresentationFormat>Экран (4:3)</PresentationFormat>
  <Paragraphs>59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1_schoolpresentation</vt:lpstr>
      <vt:lpstr>schoolpresentation</vt:lpstr>
      <vt:lpstr>Тема1</vt:lpstr>
      <vt:lpstr>Тема Office</vt:lpstr>
      <vt:lpstr>1_Тема Office</vt:lpstr>
      <vt:lpstr>2_Тема Office</vt:lpstr>
      <vt:lpstr>1_Conference_3</vt:lpstr>
      <vt:lpstr>Conference_3</vt:lpstr>
      <vt:lpstr>Тема2</vt:lpstr>
      <vt:lpstr>Тема18</vt:lpstr>
      <vt:lpstr>Слайд 1</vt:lpstr>
      <vt:lpstr>Информационная эра</vt:lpstr>
      <vt:lpstr>Слайд 3</vt:lpstr>
      <vt:lpstr>Слайд 4</vt:lpstr>
      <vt:lpstr>Педагог и методы обучения</vt:lpstr>
      <vt:lpstr>Слайд 6</vt:lpstr>
      <vt:lpstr>Современный учитель</vt:lpstr>
      <vt:lpstr>Слайд 8</vt:lpstr>
      <vt:lpstr>Слайд 9</vt:lpstr>
      <vt:lpstr>Слайд 10</vt:lpstr>
      <vt:lpstr>Типы учеников</vt:lpstr>
      <vt:lpstr>Слайд 12</vt:lpstr>
      <vt:lpstr>Слайд 13</vt:lpstr>
      <vt:lpstr>Слайд 14</vt:lpstr>
      <vt:lpstr>Метод исследовательский фартук</vt:lpstr>
      <vt:lpstr>Слайд 16</vt:lpstr>
      <vt:lpstr>Слайд 17</vt:lpstr>
      <vt:lpstr>Слайд 18</vt:lpstr>
      <vt:lpstr>Слайд 19</vt:lpstr>
      <vt:lpstr>Слайд 20</vt:lpstr>
      <vt:lpstr>Слайд 21</vt:lpstr>
      <vt:lpstr>Педагог – архитектор нации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Vikki</dc:creator>
  <cp:lastModifiedBy>Карина</cp:lastModifiedBy>
  <cp:revision>88</cp:revision>
  <dcterms:created xsi:type="dcterms:W3CDTF">2019-03-24T08:12:12Z</dcterms:created>
  <dcterms:modified xsi:type="dcterms:W3CDTF">2022-02-10T18:47:51Z</dcterms:modified>
</cp:coreProperties>
</file>