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6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1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3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6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5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1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8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1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6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9467-8BD7-4177-966D-B6FD5AB48C9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0AA1-D485-4E1D-8F9D-8F9DE99DF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9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96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73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34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1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51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914334"/>
          </a:xfrm>
        </p:spPr>
      </p:pic>
    </p:spTree>
    <p:extLst>
      <p:ext uri="{BB962C8B-B14F-4D97-AF65-F5344CB8AC3E}">
        <p14:creationId xmlns:p14="http://schemas.microsoft.com/office/powerpoint/2010/main" val="145001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70957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2024-11-12T06:43:10Z</dcterms:created>
  <dcterms:modified xsi:type="dcterms:W3CDTF">2024-11-12T08:11:57Z</dcterms:modified>
</cp:coreProperties>
</file>