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727" autoAdjust="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71451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Всероссийский конкурс Учитель года России 2019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1928802"/>
            <a:ext cx="6400800" cy="3709998"/>
          </a:xfrm>
        </p:spPr>
        <p:txBody>
          <a:bodyPr/>
          <a:lstStyle/>
          <a:p>
            <a:pPr algn="r"/>
            <a:r>
              <a:rPr lang="ru-RU" dirty="0" smtClean="0"/>
              <a:t>Купин Олег Петрович</a:t>
            </a:r>
          </a:p>
          <a:p>
            <a:pPr algn="r"/>
            <a:r>
              <a:rPr lang="ru-RU" dirty="0" smtClean="0"/>
              <a:t>Учитель истории и обществознания</a:t>
            </a:r>
          </a:p>
          <a:p>
            <a:pPr algn="r"/>
            <a:r>
              <a:rPr lang="ru-RU" dirty="0" smtClean="0"/>
              <a:t>Директор МБОУ «СШ №17 социального развития и успеха»</a:t>
            </a:r>
          </a:p>
          <a:p>
            <a:pPr algn="r"/>
            <a:r>
              <a:rPr lang="ru-RU" dirty="0" smtClean="0"/>
              <a:t>Член жюри всероссийского конкурса Учитель года России 2019</a:t>
            </a:r>
            <a:endParaRPr lang="ru-RU" dirty="0"/>
          </a:p>
        </p:txBody>
      </p:sp>
      <p:pic>
        <p:nvPicPr>
          <p:cNvPr id="12" name="~PP2136.WAV">
            <a:hlinkClick r:id="" action="ppaction://media"/>
          </p:cNvPr>
          <p:cNvPicPr>
            <a:picLocks noRot="1" noChangeAspect="1"/>
          </p:cNvPicPr>
          <p:nvPr>
            <a:wavAudioFile r:embed="rId1" name="~PP2136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78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5001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Всероссийский конкурс Учитель года России 2019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Олег\Desktop\header-logo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57224" y="2786058"/>
            <a:ext cx="6643734" cy="2571768"/>
          </a:xfrm>
          <a:prstGeom prst="rect">
            <a:avLst/>
          </a:prstGeom>
          <a:noFill/>
        </p:spPr>
      </p:pic>
      <p:pic>
        <p:nvPicPr>
          <p:cNvPr id="5" name="~PP1180.WAV">
            <a:hlinkClick r:id="" action="ppaction://media"/>
          </p:cNvPr>
          <p:cNvPicPr>
            <a:picLocks noRot="1" noChangeAspect="1"/>
          </p:cNvPicPr>
          <p:nvPr>
            <a:wavAudioFile r:embed="rId1" name="~PP1180.WAV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15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ГБОУ «Гимназия№14»</a:t>
            </a:r>
            <a:endParaRPr lang="ru-RU" dirty="0"/>
          </a:p>
        </p:txBody>
      </p:sp>
      <p:pic>
        <p:nvPicPr>
          <p:cNvPr id="2050" name="Picture 2" descr="C:\Users\Олег\Desktop\IMG-20200125-WA0029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</p:spPr>
      </p:pic>
      <p:pic>
        <p:nvPicPr>
          <p:cNvPr id="6" name="~PP3728.WAV">
            <a:hlinkClick r:id="" action="ppaction://media"/>
          </p:cNvPr>
          <p:cNvPicPr>
            <a:picLocks noRot="1" noChangeAspect="1"/>
          </p:cNvPicPr>
          <p:nvPr>
            <a:wavAudioFile r:embed="rId1" name="~PP3728.WAV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20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Конкурс</a:t>
            </a:r>
            <a:endParaRPr lang="ru-RU" dirty="0"/>
          </a:p>
        </p:txBody>
      </p:sp>
      <p:pic>
        <p:nvPicPr>
          <p:cNvPr id="3074" name="Picture 2" descr="C:\Users\Олег\Desktop\IMG-20200125-WA0086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</p:spPr>
      </p:pic>
      <p:pic>
        <p:nvPicPr>
          <p:cNvPr id="5" name="~PP620.WAV">
            <a:hlinkClick r:id="" action="ppaction://media"/>
          </p:cNvPr>
          <p:cNvPicPr>
            <a:picLocks noRot="1" noChangeAspect="1"/>
          </p:cNvPicPr>
          <p:nvPr>
            <a:wavAudioFile r:embed="rId1" name="~PP620.WAV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555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Конкурсные испытания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dirty="0" smtClean="0"/>
              <a:t>I </a:t>
            </a:r>
            <a:r>
              <a:rPr lang="ru-RU" dirty="0" smtClean="0"/>
              <a:t>тур</a:t>
            </a:r>
          </a:p>
          <a:p>
            <a:pPr>
              <a:buNone/>
            </a:pPr>
            <a:r>
              <a:rPr lang="ru-RU" dirty="0" smtClean="0"/>
              <a:t>Интернет-ресурс (заочный)</a:t>
            </a:r>
          </a:p>
          <a:p>
            <a:pPr>
              <a:buNone/>
            </a:pPr>
            <a:r>
              <a:rPr lang="ru-RU" dirty="0" smtClean="0"/>
              <a:t>Эссе  (</a:t>
            </a:r>
            <a:r>
              <a:rPr lang="ru-RU" dirty="0" err="1" smtClean="0"/>
              <a:t>очно</a:t>
            </a:r>
            <a:r>
              <a:rPr lang="ru-RU" dirty="0" smtClean="0"/>
              <a:t> – заочный)</a:t>
            </a:r>
          </a:p>
          <a:p>
            <a:pPr>
              <a:buNone/>
            </a:pPr>
            <a:r>
              <a:rPr lang="ru-RU" dirty="0" smtClean="0"/>
              <a:t>Урок (очный)</a:t>
            </a:r>
          </a:p>
          <a:p>
            <a:pPr>
              <a:buNone/>
            </a:pPr>
            <a:r>
              <a:rPr lang="ru-RU" dirty="0" smtClean="0"/>
              <a:t>Внеурочное мероприятие</a:t>
            </a:r>
          </a:p>
          <a:p>
            <a:pPr algn="ctr">
              <a:buNone/>
            </a:pPr>
            <a:r>
              <a:rPr lang="en-US" dirty="0" smtClean="0"/>
              <a:t>II</a:t>
            </a:r>
            <a:r>
              <a:rPr lang="ru-RU" dirty="0" smtClean="0"/>
              <a:t> тур</a:t>
            </a:r>
          </a:p>
          <a:p>
            <a:pPr>
              <a:buNone/>
            </a:pPr>
            <a:r>
              <a:rPr lang="ru-RU" dirty="0" smtClean="0"/>
              <a:t>Мастер – класс</a:t>
            </a:r>
          </a:p>
          <a:p>
            <a:pPr>
              <a:buNone/>
            </a:pPr>
            <a:r>
              <a:rPr lang="ru-RU" dirty="0" smtClean="0"/>
              <a:t>Образовательный проект</a:t>
            </a:r>
          </a:p>
          <a:p>
            <a:pPr>
              <a:buNone/>
            </a:pPr>
            <a:r>
              <a:rPr lang="ru-RU" dirty="0" smtClean="0"/>
              <a:t>Публичная лекция</a:t>
            </a:r>
          </a:p>
          <a:p>
            <a:pPr algn="ctr">
              <a:buNone/>
            </a:pPr>
            <a:r>
              <a:rPr lang="en-US" dirty="0" smtClean="0"/>
              <a:t>III </a:t>
            </a:r>
            <a:r>
              <a:rPr lang="ru-RU" dirty="0" smtClean="0"/>
              <a:t>тур</a:t>
            </a:r>
          </a:p>
          <a:p>
            <a:pPr>
              <a:buNone/>
            </a:pPr>
            <a:r>
              <a:rPr lang="ru-RU" dirty="0" smtClean="0"/>
              <a:t>Разговор с министром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5" name="~PP2794.WAV">
            <a:hlinkClick r:id="" action="ppaction://media"/>
          </p:cNvPr>
          <p:cNvPicPr>
            <a:picLocks noRot="1" noChangeAspect="1"/>
          </p:cNvPicPr>
          <p:nvPr>
            <a:wavAudioFile r:embed="rId1" name="~PP2794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400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Урок</a:t>
            </a:r>
            <a:endParaRPr lang="ru-RU" dirty="0"/>
          </a:p>
        </p:txBody>
      </p:sp>
      <p:pic>
        <p:nvPicPr>
          <p:cNvPr id="4098" name="Picture 2" descr="C:\Users\Олег\Desktop\AFEL4343_be120a7faa445220353f4d7f0a3ba83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42329" y="1600200"/>
            <a:ext cx="7059341" cy="4708525"/>
          </a:xfrm>
        </p:spPr>
      </p:pic>
      <p:pic>
        <p:nvPicPr>
          <p:cNvPr id="9" name="~PP1256.WAV">
            <a:hlinkClick r:id="" action="ppaction://media"/>
          </p:cNvPr>
          <p:cNvPicPr>
            <a:picLocks noRot="1" noChangeAspect="1"/>
          </p:cNvPicPr>
          <p:nvPr>
            <a:wavAudioFile r:embed="rId1" name="~PP1256.WAV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5937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Внеурочное </a:t>
            </a:r>
            <a:r>
              <a:rPr lang="ru-RU" dirty="0" smtClean="0"/>
              <a:t>мероприятие</a:t>
            </a:r>
            <a:endParaRPr lang="ru-RU" dirty="0"/>
          </a:p>
        </p:txBody>
      </p:sp>
      <p:pic>
        <p:nvPicPr>
          <p:cNvPr id="5122" name="Picture 2" descr="C:\Users\Олег\Desktop\AFEL4334_5d80cdfe5c2977ed17c9e99938c5f1ac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1042329" y="1600200"/>
            <a:ext cx="7059341" cy="4708525"/>
          </a:xfrm>
          <a:prstGeom prst="rect">
            <a:avLst/>
          </a:prstGeom>
          <a:noFill/>
        </p:spPr>
      </p:pic>
      <p:pic>
        <p:nvPicPr>
          <p:cNvPr id="7" name="~PP2284.WAV">
            <a:hlinkClick r:id="" action="ppaction://media"/>
          </p:cNvPr>
          <p:cNvPicPr>
            <a:picLocks noRot="1" noChangeAspect="1"/>
          </p:cNvPicPr>
          <p:nvPr>
            <a:wavAudioFile r:embed="rId1" name="~PP2284.WAV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015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72</TotalTime>
  <Words>82</Words>
  <PresentationFormat>Экран (4:3)</PresentationFormat>
  <Paragraphs>22</Paragraphs>
  <Slides>7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Апекс</vt:lpstr>
      <vt:lpstr>Всероссийский конкурс Учитель года России 2019</vt:lpstr>
      <vt:lpstr>Всероссийский конкурс Учитель года России 2019 </vt:lpstr>
      <vt:lpstr>ГБОУ «Гимназия№14»</vt:lpstr>
      <vt:lpstr>Конкурс</vt:lpstr>
      <vt:lpstr>Конкурсные испытания</vt:lpstr>
      <vt:lpstr>Урок</vt:lpstr>
      <vt:lpstr>Внеурочное мероприятие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Всероссийский конкурс Учитель года России 2019</dc:title>
  <dc:creator>Олег</dc:creator>
  <cp:lastModifiedBy>Олег</cp:lastModifiedBy>
  <cp:revision>9</cp:revision>
  <dcterms:created xsi:type="dcterms:W3CDTF">2020-04-15T10:50:09Z</dcterms:created>
  <dcterms:modified xsi:type="dcterms:W3CDTF">2020-04-15T20:08:06Z</dcterms:modified>
</cp:coreProperties>
</file>