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BDC24E-3310-481A-9550-6107D22D9822}" type="datetimeFigureOut">
              <a:rPr lang="ru-RU" smtClean="0"/>
              <a:t>03.12.2019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91584A-03CE-42DF-AFD9-BDB6B488883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Педагогический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6600" dirty="0" smtClean="0"/>
              <a:t>«Моя инициатива в образовании»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32803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«Самым </a:t>
            </a:r>
            <a:r>
              <a:rPr lang="ru-RU" sz="4000" dirty="0" smtClean="0">
                <a:solidFill>
                  <a:schemeClr val="bg1"/>
                </a:solidFill>
              </a:rPr>
              <a:t>важным явлением в школе, самым поучительным предметом, самым живым примером для ученика является сам </a:t>
            </a:r>
            <a:r>
              <a:rPr lang="ru-RU" sz="4000" dirty="0" smtClean="0">
                <a:solidFill>
                  <a:schemeClr val="bg1"/>
                </a:solidFill>
              </a:rPr>
              <a:t>учитель».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                                                                      </a:t>
            </a:r>
            <a:r>
              <a:rPr lang="ru-RU" sz="4000" dirty="0" err="1" smtClean="0">
                <a:solidFill>
                  <a:schemeClr val="bg1"/>
                </a:solidFill>
              </a:rPr>
              <a:t>Дистервег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Правила представления проекта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Ознакомиться с основными положениями конкурсного испытания</a:t>
            </a:r>
          </a:p>
          <a:p>
            <a:r>
              <a:rPr lang="ru-RU" sz="3200" b="1" dirty="0" smtClean="0"/>
              <a:t>Чётко следовать критериям оценивания</a:t>
            </a:r>
          </a:p>
          <a:p>
            <a:r>
              <a:rPr lang="ru-RU" sz="3200" b="1" dirty="0" smtClean="0"/>
              <a:t>Придерживаться хронологических рамок</a:t>
            </a:r>
          </a:p>
          <a:p>
            <a:r>
              <a:rPr lang="ru-RU" sz="3200" b="1" dirty="0" smtClean="0"/>
              <a:t>Представить проект ярко, </a:t>
            </a:r>
            <a:r>
              <a:rPr lang="ru-RU" sz="3200" b="1" dirty="0" err="1" smtClean="0"/>
              <a:t>креативно</a:t>
            </a:r>
            <a:r>
              <a:rPr lang="ru-RU" sz="3200" b="1" dirty="0" smtClean="0"/>
              <a:t>, эмоционально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Проект</a:t>
            </a:r>
            <a:r>
              <a:rPr lang="ru-RU" dirty="0" smtClean="0"/>
              <a:t>- </a:t>
            </a:r>
            <a:r>
              <a:rPr lang="ru-RU" sz="3200" dirty="0" smtClean="0"/>
              <a:t>это одноразовая, не повторяющаяся деятельность или совокупность действий, в результате которых за определённое время достигаются чётко поставленные цели.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Проект</a:t>
            </a:r>
            <a:r>
              <a:rPr lang="ru-RU" dirty="0" smtClean="0"/>
              <a:t>- </a:t>
            </a:r>
            <a:r>
              <a:rPr lang="ru-RU" sz="3200" dirty="0" smtClean="0"/>
              <a:t>это комплекс взаимосвязанных мероприятий, направленных на создание </a:t>
            </a:r>
            <a:r>
              <a:rPr lang="ru-RU" sz="3200" b="1" dirty="0" smtClean="0"/>
              <a:t>уникального продукта </a:t>
            </a:r>
            <a:r>
              <a:rPr lang="ru-RU" sz="3200" dirty="0" smtClean="0"/>
              <a:t>или услуги в условиях временных и ресурсных ограничений.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Структура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проекта </a:t>
            </a:r>
            <a:r>
              <a:rPr lang="ru-RU" sz="2000" dirty="0" smtClean="0"/>
              <a:t>(Как корабль назовёшь, так он и поплывёт)</a:t>
            </a:r>
          </a:p>
          <a:p>
            <a:r>
              <a:rPr lang="ru-RU" dirty="0" smtClean="0"/>
              <a:t>Актуальность </a:t>
            </a:r>
            <a:r>
              <a:rPr lang="ru-RU" sz="1800" dirty="0" smtClean="0"/>
              <a:t>(У вас никогда не будет второго шанса произвести первое впечатление)</a:t>
            </a:r>
          </a:p>
          <a:p>
            <a:r>
              <a:rPr lang="ru-RU" sz="2800" dirty="0" smtClean="0"/>
              <a:t>Цель </a:t>
            </a:r>
            <a:r>
              <a:rPr lang="ru-RU" sz="1800" dirty="0" smtClean="0"/>
              <a:t>(Расширить знания о…, сформировать…, воспитывать…..) </a:t>
            </a:r>
          </a:p>
          <a:p>
            <a:r>
              <a:rPr lang="ru-RU" dirty="0" smtClean="0"/>
              <a:t>Задачи </a:t>
            </a:r>
            <a:r>
              <a:rPr lang="ru-RU" sz="1800" dirty="0" smtClean="0"/>
              <a:t>(Ознакомить…, провести цикл занятий…., систематизировать)</a:t>
            </a:r>
          </a:p>
          <a:p>
            <a:r>
              <a:rPr lang="ru-RU" dirty="0" smtClean="0"/>
              <a:t>Целевая аудитория </a:t>
            </a:r>
            <a:r>
              <a:rPr lang="ru-RU" sz="1800" dirty="0" smtClean="0"/>
              <a:t>(возраст учащихся)</a:t>
            </a:r>
          </a:p>
          <a:p>
            <a:r>
              <a:rPr lang="ru-RU" dirty="0" smtClean="0"/>
              <a:t>Этапы реализации проекта </a:t>
            </a:r>
            <a:r>
              <a:rPr lang="ru-RU" sz="1800" dirty="0" smtClean="0"/>
              <a:t>( хронологические рамки)</a:t>
            </a:r>
            <a:endParaRPr lang="ru-RU" dirty="0" smtClean="0"/>
          </a:p>
          <a:p>
            <a:r>
              <a:rPr lang="ru-RU" dirty="0" smtClean="0"/>
              <a:t>Ожидаемые результаты </a:t>
            </a:r>
            <a:r>
              <a:rPr lang="ru-RU" sz="1800" dirty="0" smtClean="0"/>
              <a:t>( продукт)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Яркое завершение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Завершить </a:t>
            </a:r>
            <a:r>
              <a:rPr lang="ru-RU" dirty="0" err="1" smtClean="0"/>
              <a:t>слоганом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Сказать все три слова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Привести цитату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Добавить звуковые эффекты</a:t>
            </a:r>
          </a:p>
          <a:p>
            <a:pPr marL="514350" indent="-514350">
              <a:buAutoNum type="arabicPeriod"/>
            </a:pPr>
            <a:r>
              <a:rPr lang="ru-RU" dirty="0" smtClean="0"/>
              <a:t>Вернуться к началу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Провести опыт</a:t>
            </a:r>
          </a:p>
          <a:p>
            <a:pPr marL="514350" indent="-514350">
              <a:buAutoNum type="arabicPeriod"/>
            </a:pPr>
            <a:r>
              <a:rPr lang="ru-RU" smtClean="0"/>
              <a:t>Показать видеоролик (не более 1-2 минут)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187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Педагогический проект</vt:lpstr>
      <vt:lpstr>           </vt:lpstr>
      <vt:lpstr>Правила представления проекта</vt:lpstr>
      <vt:lpstr>Слайд 4</vt:lpstr>
      <vt:lpstr>Слайд 5</vt:lpstr>
      <vt:lpstr>Структура проекта</vt:lpstr>
      <vt:lpstr>Яркое завершение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</dc:title>
  <dc:creator>Карина</dc:creator>
  <cp:lastModifiedBy>Карина</cp:lastModifiedBy>
  <cp:revision>8</cp:revision>
  <dcterms:created xsi:type="dcterms:W3CDTF">2019-12-03T20:26:22Z</dcterms:created>
  <dcterms:modified xsi:type="dcterms:W3CDTF">2019-12-03T20:54:52Z</dcterms:modified>
</cp:coreProperties>
</file>