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608B0-0A62-474B-99A7-43AA2BC2440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2069E33-938B-4FC5-B422-EF9BFF5F061B}">
      <dgm:prSet/>
      <dgm:spPr/>
      <dgm:t>
        <a:bodyPr/>
        <a:lstStyle/>
        <a:p>
          <a:r>
            <a: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Стратегический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(миссия, программа развития, партнёрства)</a:t>
          </a:r>
          <a:endParaRPr lang="ru-RU" dirty="0"/>
        </a:p>
      </dgm:t>
    </dgm:pt>
    <dgm:pt modelId="{75F4F221-3513-435F-B31E-0F9C8CDC94D6}" type="parTrans" cxnId="{222C559E-B344-473E-9C94-EB9CB6DFBA69}">
      <dgm:prSet/>
      <dgm:spPr/>
      <dgm:t>
        <a:bodyPr/>
        <a:lstStyle/>
        <a:p>
          <a:endParaRPr lang="ru-RU"/>
        </a:p>
      </dgm:t>
    </dgm:pt>
    <dgm:pt modelId="{359017EF-6284-4AB3-BA31-796EC2097FD3}" type="sibTrans" cxnId="{222C559E-B344-473E-9C94-EB9CB6DFBA69}">
      <dgm:prSet/>
      <dgm:spPr/>
      <dgm:t>
        <a:bodyPr/>
        <a:lstStyle/>
        <a:p>
          <a:endParaRPr lang="ru-RU"/>
        </a:p>
      </dgm:t>
    </dgm:pt>
    <dgm:pt modelId="{D56E3908-303A-4D7F-B65A-9588681DF67B}">
      <dgm:prSet/>
      <dgm:spPr/>
      <dgm:t>
        <a:bodyPr/>
        <a:lstStyle/>
        <a:p>
          <a:r>
            <a: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Тактический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(учебные планы, кадры, ресурсы)</a:t>
          </a:r>
          <a:endParaRPr lang="ru-RU" dirty="0"/>
        </a:p>
      </dgm:t>
    </dgm:pt>
    <dgm:pt modelId="{A1DDEF39-4B62-4E30-80E9-DAA3B2E09302}" type="parTrans" cxnId="{A107867D-4981-451E-B4CC-FDD801DBBE0B}">
      <dgm:prSet/>
      <dgm:spPr/>
      <dgm:t>
        <a:bodyPr/>
        <a:lstStyle/>
        <a:p>
          <a:endParaRPr lang="ru-RU"/>
        </a:p>
      </dgm:t>
    </dgm:pt>
    <dgm:pt modelId="{A4C69593-40CA-445D-A99A-04FD358CEFDF}" type="sibTrans" cxnId="{A107867D-4981-451E-B4CC-FDD801DBBE0B}">
      <dgm:prSet/>
      <dgm:spPr/>
      <dgm:t>
        <a:bodyPr/>
        <a:lstStyle/>
        <a:p>
          <a:endParaRPr lang="ru-RU"/>
        </a:p>
      </dgm:t>
    </dgm:pt>
    <dgm:pt modelId="{7CA3D006-300D-4350-B1AC-ADD832A68701}">
      <dgm:prSet/>
      <dgm:spPr/>
      <dgm:t>
        <a:bodyPr/>
        <a:lstStyle/>
        <a:p>
          <a:r>
            <a: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Операционный</a:t>
          </a: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(ежедневные процессы, коммуникации, обратная связь).</a:t>
          </a:r>
          <a:b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</a:br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Рядом — роли: директор, замы, методические объединения, педсовет, управляющий совет.</a:t>
          </a:r>
          <a:endParaRPr lang="ru-RU" dirty="0"/>
        </a:p>
      </dgm:t>
    </dgm:pt>
    <dgm:pt modelId="{F98C0FB3-28A2-489E-99B0-D2A1446BC514}" type="parTrans" cxnId="{76D86C44-74E2-4878-AF9D-73512B3688D7}">
      <dgm:prSet/>
      <dgm:spPr/>
      <dgm:t>
        <a:bodyPr/>
        <a:lstStyle/>
        <a:p>
          <a:endParaRPr lang="ru-RU"/>
        </a:p>
      </dgm:t>
    </dgm:pt>
    <dgm:pt modelId="{FB6C7E8D-DA99-4F66-A5D9-4810E63F70A8}" type="sibTrans" cxnId="{76D86C44-74E2-4878-AF9D-73512B3688D7}">
      <dgm:prSet/>
      <dgm:spPr/>
      <dgm:t>
        <a:bodyPr/>
        <a:lstStyle/>
        <a:p>
          <a:endParaRPr lang="ru-RU"/>
        </a:p>
      </dgm:t>
    </dgm:pt>
    <dgm:pt modelId="{E57622BC-98A2-4F9A-BEC7-FA83A1471078}" type="pres">
      <dgm:prSet presAssocID="{A6B608B0-0A62-474B-99A7-43AA2BC24403}" presName="compositeShape" presStyleCnt="0">
        <dgm:presLayoutVars>
          <dgm:dir/>
          <dgm:resizeHandles/>
        </dgm:presLayoutVars>
      </dgm:prSet>
      <dgm:spPr/>
    </dgm:pt>
    <dgm:pt modelId="{68C795F4-C5BB-4A5C-9268-F7F760A2985A}" type="pres">
      <dgm:prSet presAssocID="{A6B608B0-0A62-474B-99A7-43AA2BC24403}" presName="pyramid" presStyleLbl="node1" presStyleIdx="0" presStyleCnt="1"/>
      <dgm:spPr/>
    </dgm:pt>
    <dgm:pt modelId="{763B66A6-1FF0-4A3E-8868-D073C5CACB56}" type="pres">
      <dgm:prSet presAssocID="{A6B608B0-0A62-474B-99A7-43AA2BC24403}" presName="theList" presStyleCnt="0"/>
      <dgm:spPr/>
    </dgm:pt>
    <dgm:pt modelId="{E78EA1FF-7FD1-4089-AA76-C463BFA373DC}" type="pres">
      <dgm:prSet presAssocID="{12069E33-938B-4FC5-B422-EF9BFF5F061B}" presName="aNode" presStyleLbl="fgAcc1" presStyleIdx="0" presStyleCnt="3" custScaleX="383974" custLinFactNeighborX="-25645" custLinFactNeighborY="92352">
        <dgm:presLayoutVars>
          <dgm:bulletEnabled val="1"/>
        </dgm:presLayoutVars>
      </dgm:prSet>
      <dgm:spPr/>
    </dgm:pt>
    <dgm:pt modelId="{C65BCD96-7636-4939-B4AD-66D67C460DED}" type="pres">
      <dgm:prSet presAssocID="{12069E33-938B-4FC5-B422-EF9BFF5F061B}" presName="aSpace" presStyleCnt="0"/>
      <dgm:spPr/>
    </dgm:pt>
    <dgm:pt modelId="{68E03E63-5A34-48DD-BC1F-6F3B9908A8ED}" type="pres">
      <dgm:prSet presAssocID="{D56E3908-303A-4D7F-B65A-9588681DF67B}" presName="aNode" presStyleLbl="fgAcc1" presStyleIdx="1" presStyleCnt="3" custScaleX="384815" custLinFactY="5549" custLinFactNeighborX="-21732" custLinFactNeighborY="100000">
        <dgm:presLayoutVars>
          <dgm:bulletEnabled val="1"/>
        </dgm:presLayoutVars>
      </dgm:prSet>
      <dgm:spPr/>
    </dgm:pt>
    <dgm:pt modelId="{7ACA0EE0-7774-4D99-B880-89334D499A7E}" type="pres">
      <dgm:prSet presAssocID="{D56E3908-303A-4D7F-B65A-9588681DF67B}" presName="aSpace" presStyleCnt="0"/>
      <dgm:spPr/>
    </dgm:pt>
    <dgm:pt modelId="{DF89D639-4E1C-4760-879E-64814732A862}" type="pres">
      <dgm:prSet presAssocID="{7CA3D006-300D-4350-B1AC-ADD832A68701}" presName="aNode" presStyleLbl="fgAcc1" presStyleIdx="2" presStyleCnt="3" custScaleX="389860" custLinFactY="17515" custLinFactNeighborX="-19210" custLinFactNeighborY="100000">
        <dgm:presLayoutVars>
          <dgm:bulletEnabled val="1"/>
        </dgm:presLayoutVars>
      </dgm:prSet>
      <dgm:spPr/>
    </dgm:pt>
    <dgm:pt modelId="{2C321F25-15CF-4368-8055-A8DAF21D973C}" type="pres">
      <dgm:prSet presAssocID="{7CA3D006-300D-4350-B1AC-ADD832A68701}" presName="aSpace" presStyleCnt="0"/>
      <dgm:spPr/>
    </dgm:pt>
  </dgm:ptLst>
  <dgm:cxnLst>
    <dgm:cxn modelId="{66620226-06D7-473B-B767-9FBB6AE3B124}" type="presOf" srcId="{D56E3908-303A-4D7F-B65A-9588681DF67B}" destId="{68E03E63-5A34-48DD-BC1F-6F3B9908A8ED}" srcOrd="0" destOrd="0" presId="urn:microsoft.com/office/officeart/2005/8/layout/pyramid2"/>
    <dgm:cxn modelId="{421BD33D-1E53-4DE4-9A79-07B6C4555C28}" type="presOf" srcId="{12069E33-938B-4FC5-B422-EF9BFF5F061B}" destId="{E78EA1FF-7FD1-4089-AA76-C463BFA373DC}" srcOrd="0" destOrd="0" presId="urn:microsoft.com/office/officeart/2005/8/layout/pyramid2"/>
    <dgm:cxn modelId="{76D86C44-74E2-4878-AF9D-73512B3688D7}" srcId="{A6B608B0-0A62-474B-99A7-43AA2BC24403}" destId="{7CA3D006-300D-4350-B1AC-ADD832A68701}" srcOrd="2" destOrd="0" parTransId="{F98C0FB3-28A2-489E-99B0-D2A1446BC514}" sibTransId="{FB6C7E8D-DA99-4F66-A5D9-4810E63F70A8}"/>
    <dgm:cxn modelId="{861BAE54-3C06-4A78-8DC9-FF7E6AFDBDFE}" type="presOf" srcId="{A6B608B0-0A62-474B-99A7-43AA2BC24403}" destId="{E57622BC-98A2-4F9A-BEC7-FA83A1471078}" srcOrd="0" destOrd="0" presId="urn:microsoft.com/office/officeart/2005/8/layout/pyramid2"/>
    <dgm:cxn modelId="{A107867D-4981-451E-B4CC-FDD801DBBE0B}" srcId="{A6B608B0-0A62-474B-99A7-43AA2BC24403}" destId="{D56E3908-303A-4D7F-B65A-9588681DF67B}" srcOrd="1" destOrd="0" parTransId="{A1DDEF39-4B62-4E30-80E9-DAA3B2E09302}" sibTransId="{A4C69593-40CA-445D-A99A-04FD358CEFDF}"/>
    <dgm:cxn modelId="{222C559E-B344-473E-9C94-EB9CB6DFBA69}" srcId="{A6B608B0-0A62-474B-99A7-43AA2BC24403}" destId="{12069E33-938B-4FC5-B422-EF9BFF5F061B}" srcOrd="0" destOrd="0" parTransId="{75F4F221-3513-435F-B31E-0F9C8CDC94D6}" sibTransId="{359017EF-6284-4AB3-BA31-796EC2097FD3}"/>
    <dgm:cxn modelId="{D02C96A6-E24D-46D9-8F14-F357DEF0F5B1}" type="presOf" srcId="{7CA3D006-300D-4350-B1AC-ADD832A68701}" destId="{DF89D639-4E1C-4760-879E-64814732A862}" srcOrd="0" destOrd="0" presId="urn:microsoft.com/office/officeart/2005/8/layout/pyramid2"/>
    <dgm:cxn modelId="{65CAEED8-20B9-4728-B22B-FD1B8560D26A}" type="presParOf" srcId="{E57622BC-98A2-4F9A-BEC7-FA83A1471078}" destId="{68C795F4-C5BB-4A5C-9268-F7F760A2985A}" srcOrd="0" destOrd="0" presId="urn:microsoft.com/office/officeart/2005/8/layout/pyramid2"/>
    <dgm:cxn modelId="{EF1F7178-DF67-483A-82AA-00FD91A53E6D}" type="presParOf" srcId="{E57622BC-98A2-4F9A-BEC7-FA83A1471078}" destId="{763B66A6-1FF0-4A3E-8868-D073C5CACB56}" srcOrd="1" destOrd="0" presId="urn:microsoft.com/office/officeart/2005/8/layout/pyramid2"/>
    <dgm:cxn modelId="{6A710FE5-75E8-41D3-A9A8-092EB1835E6E}" type="presParOf" srcId="{763B66A6-1FF0-4A3E-8868-D073C5CACB56}" destId="{E78EA1FF-7FD1-4089-AA76-C463BFA373DC}" srcOrd="0" destOrd="0" presId="urn:microsoft.com/office/officeart/2005/8/layout/pyramid2"/>
    <dgm:cxn modelId="{49AD1ED0-CEF0-4531-B6B4-6208FFA4B95E}" type="presParOf" srcId="{763B66A6-1FF0-4A3E-8868-D073C5CACB56}" destId="{C65BCD96-7636-4939-B4AD-66D67C460DED}" srcOrd="1" destOrd="0" presId="urn:microsoft.com/office/officeart/2005/8/layout/pyramid2"/>
    <dgm:cxn modelId="{D37E0D72-2488-4245-93AA-423FABDCF144}" type="presParOf" srcId="{763B66A6-1FF0-4A3E-8868-D073C5CACB56}" destId="{68E03E63-5A34-48DD-BC1F-6F3B9908A8ED}" srcOrd="2" destOrd="0" presId="urn:microsoft.com/office/officeart/2005/8/layout/pyramid2"/>
    <dgm:cxn modelId="{54A1181B-91CA-4820-845C-0BEBE109B447}" type="presParOf" srcId="{763B66A6-1FF0-4A3E-8868-D073C5CACB56}" destId="{7ACA0EE0-7774-4D99-B880-89334D499A7E}" srcOrd="3" destOrd="0" presId="urn:microsoft.com/office/officeart/2005/8/layout/pyramid2"/>
    <dgm:cxn modelId="{02820EE1-0AB5-43D7-BAFC-05C11F27A810}" type="presParOf" srcId="{763B66A6-1FF0-4A3E-8868-D073C5CACB56}" destId="{DF89D639-4E1C-4760-879E-64814732A862}" srcOrd="4" destOrd="0" presId="urn:microsoft.com/office/officeart/2005/8/layout/pyramid2"/>
    <dgm:cxn modelId="{CB3D81BE-E350-46AE-ADC9-A9477E3419A2}" type="presParOf" srcId="{763B66A6-1FF0-4A3E-8868-D073C5CACB56}" destId="{2C321F25-15CF-4368-8055-A8DAF21D973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04B6A3-4A8A-469C-9EF6-6266C970C72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AA2653-6082-4AE1-8290-94978DE3D62F}">
      <dgm:prSet phldrT="[Текст]"/>
      <dgm:spPr/>
      <dgm:t>
        <a:bodyPr/>
        <a:lstStyle/>
        <a:p>
          <a:r>
            <a:rPr lang="ru-RU" dirty="0"/>
            <a:t>Анализ</a:t>
          </a:r>
        </a:p>
      </dgm:t>
    </dgm:pt>
    <dgm:pt modelId="{08F75332-D6AE-4240-9C3D-988F6ACDA767}" type="parTrans" cxnId="{7F80C269-0C7F-4DF5-83D3-AD9E13370BE5}">
      <dgm:prSet/>
      <dgm:spPr/>
      <dgm:t>
        <a:bodyPr/>
        <a:lstStyle/>
        <a:p>
          <a:endParaRPr lang="ru-RU"/>
        </a:p>
      </dgm:t>
    </dgm:pt>
    <dgm:pt modelId="{2D6A7672-23C5-40B2-AAF1-8519D1708FFA}" type="sibTrans" cxnId="{7F80C269-0C7F-4DF5-83D3-AD9E13370BE5}">
      <dgm:prSet/>
      <dgm:spPr/>
      <dgm:t>
        <a:bodyPr/>
        <a:lstStyle/>
        <a:p>
          <a:endParaRPr lang="ru-RU"/>
        </a:p>
      </dgm:t>
    </dgm:pt>
    <dgm:pt modelId="{1C92D2F9-CE67-450F-8479-E362E243CF91}">
      <dgm:prSet phldrT="[Текст]"/>
      <dgm:spPr/>
      <dgm:t>
        <a:bodyPr/>
        <a:lstStyle/>
        <a:p>
          <a:r>
            <a:rPr lang="ru-RU" dirty="0"/>
            <a:t>Решение</a:t>
          </a:r>
        </a:p>
      </dgm:t>
    </dgm:pt>
    <dgm:pt modelId="{7294615E-AAEE-4663-9D11-BBD6AC33AF2C}" type="parTrans" cxnId="{6438A0D9-DE4D-4913-AE89-C04F6EA762AE}">
      <dgm:prSet/>
      <dgm:spPr/>
      <dgm:t>
        <a:bodyPr/>
        <a:lstStyle/>
        <a:p>
          <a:endParaRPr lang="ru-RU"/>
        </a:p>
      </dgm:t>
    </dgm:pt>
    <dgm:pt modelId="{0A7470CA-5917-4164-BEEB-D2F0DEAD613C}" type="sibTrans" cxnId="{6438A0D9-DE4D-4913-AE89-C04F6EA762AE}">
      <dgm:prSet/>
      <dgm:spPr/>
      <dgm:t>
        <a:bodyPr/>
        <a:lstStyle/>
        <a:p>
          <a:endParaRPr lang="ru-RU"/>
        </a:p>
      </dgm:t>
    </dgm:pt>
    <dgm:pt modelId="{CF281FC6-2319-49D7-84E7-23E52AB59C7D}">
      <dgm:prSet phldrT="[Текст]"/>
      <dgm:spPr/>
      <dgm:t>
        <a:bodyPr/>
        <a:lstStyle/>
        <a:p>
          <a:r>
            <a:rPr lang="ru-RU" dirty="0"/>
            <a:t>Контроль</a:t>
          </a:r>
        </a:p>
      </dgm:t>
    </dgm:pt>
    <dgm:pt modelId="{BD84CD36-D2B6-4ECA-92A0-25B7B645228D}" type="parTrans" cxnId="{B2CAE42E-9768-4DF7-A5A3-D6C4D66A7E57}">
      <dgm:prSet/>
      <dgm:spPr/>
      <dgm:t>
        <a:bodyPr/>
        <a:lstStyle/>
        <a:p>
          <a:endParaRPr lang="ru-RU"/>
        </a:p>
      </dgm:t>
    </dgm:pt>
    <dgm:pt modelId="{C1225F62-7FB2-4021-BAFB-EFC3A9BFCFFE}" type="sibTrans" cxnId="{B2CAE42E-9768-4DF7-A5A3-D6C4D66A7E57}">
      <dgm:prSet/>
      <dgm:spPr/>
      <dgm:t>
        <a:bodyPr/>
        <a:lstStyle/>
        <a:p>
          <a:endParaRPr lang="ru-RU"/>
        </a:p>
      </dgm:t>
    </dgm:pt>
    <dgm:pt modelId="{832A70E0-7272-4CC6-9F61-2909A9B3D559}">
      <dgm:prSet phldrT="[Текст]"/>
      <dgm:spPr/>
      <dgm:t>
        <a:bodyPr/>
        <a:lstStyle/>
        <a:p>
          <a:r>
            <a:rPr lang="ru-RU" dirty="0"/>
            <a:t>Корректировка</a:t>
          </a:r>
        </a:p>
      </dgm:t>
    </dgm:pt>
    <dgm:pt modelId="{2E3655FB-D65B-4A74-A1F7-6157E96D7371}" type="parTrans" cxnId="{4F9368E3-9733-4447-A668-24D607B54259}">
      <dgm:prSet/>
      <dgm:spPr/>
      <dgm:t>
        <a:bodyPr/>
        <a:lstStyle/>
        <a:p>
          <a:endParaRPr lang="ru-RU"/>
        </a:p>
      </dgm:t>
    </dgm:pt>
    <dgm:pt modelId="{AEEDE869-B67A-4BE8-8A29-775DA1C1500A}" type="sibTrans" cxnId="{4F9368E3-9733-4447-A668-24D607B54259}">
      <dgm:prSet/>
      <dgm:spPr/>
      <dgm:t>
        <a:bodyPr/>
        <a:lstStyle/>
        <a:p>
          <a:endParaRPr lang="ru-RU"/>
        </a:p>
      </dgm:t>
    </dgm:pt>
    <dgm:pt modelId="{C2F045CE-9BCF-4AFB-8FD4-55D6AA3E570B}">
      <dgm:prSet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Планирование</a:t>
          </a:r>
          <a:endParaRPr lang="ru-RU" sz="1600" b="1" dirty="0">
            <a:solidFill>
              <a:schemeClr val="bg1"/>
            </a:solidFill>
          </a:endParaRPr>
        </a:p>
      </dgm:t>
    </dgm:pt>
    <dgm:pt modelId="{1E22FC1F-604F-49B5-A7CD-C405A6481642}" type="parTrans" cxnId="{B6F02D7F-6120-44CC-8BDF-6CB82CBA14D8}">
      <dgm:prSet/>
      <dgm:spPr/>
      <dgm:t>
        <a:bodyPr/>
        <a:lstStyle/>
        <a:p>
          <a:endParaRPr lang="ru-RU"/>
        </a:p>
      </dgm:t>
    </dgm:pt>
    <dgm:pt modelId="{1226B2AD-57D2-42A4-A08D-9067CC14F635}" type="sibTrans" cxnId="{B6F02D7F-6120-44CC-8BDF-6CB82CBA14D8}">
      <dgm:prSet/>
      <dgm:spPr/>
      <dgm:t>
        <a:bodyPr/>
        <a:lstStyle/>
        <a:p>
          <a:endParaRPr lang="ru-RU"/>
        </a:p>
      </dgm:t>
    </dgm:pt>
    <dgm:pt modelId="{D2475148-C5C4-45EB-B328-B1E30CDC6CCB}">
      <dgm:prSet/>
      <dgm:spPr/>
      <dgm:t>
        <a:bodyPr/>
        <a:lstStyle/>
        <a:p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Сбор данных </a:t>
          </a:r>
          <a:endParaRPr lang="ru-RU" dirty="0"/>
        </a:p>
      </dgm:t>
    </dgm:pt>
    <dgm:pt modelId="{4676495F-737D-4C65-8462-53AA36238450}" type="parTrans" cxnId="{A869EE43-9ECB-4CC6-877E-AD75FD4E62B5}">
      <dgm:prSet/>
      <dgm:spPr/>
      <dgm:t>
        <a:bodyPr/>
        <a:lstStyle/>
        <a:p>
          <a:endParaRPr lang="ru-RU"/>
        </a:p>
      </dgm:t>
    </dgm:pt>
    <dgm:pt modelId="{BF6CCF85-088A-4B4A-B5EF-5D7E0691BC33}" type="sibTrans" cxnId="{A869EE43-9ECB-4CC6-877E-AD75FD4E62B5}">
      <dgm:prSet/>
      <dgm:spPr/>
      <dgm:t>
        <a:bodyPr/>
        <a:lstStyle/>
        <a:p>
          <a:endParaRPr lang="ru-RU"/>
        </a:p>
      </dgm:t>
    </dgm:pt>
    <dgm:pt modelId="{47C54732-025E-4DEB-8737-C2DE1EEC8F00}" type="pres">
      <dgm:prSet presAssocID="{B104B6A3-4A8A-469C-9EF6-6266C970C728}" presName="cycle" presStyleCnt="0">
        <dgm:presLayoutVars>
          <dgm:dir/>
          <dgm:resizeHandles val="exact"/>
        </dgm:presLayoutVars>
      </dgm:prSet>
      <dgm:spPr/>
    </dgm:pt>
    <dgm:pt modelId="{E65F2A47-FA57-45F6-A5D7-A1F7FB5E9554}" type="pres">
      <dgm:prSet presAssocID="{D2475148-C5C4-45EB-B328-B1E30CDC6CCB}" presName="node" presStyleLbl="node1" presStyleIdx="0" presStyleCnt="6" custScaleX="189921" custScaleY="171795" custRadScaleRad="77920" custRadScaleInc="-44069">
        <dgm:presLayoutVars>
          <dgm:bulletEnabled val="1"/>
        </dgm:presLayoutVars>
      </dgm:prSet>
      <dgm:spPr/>
    </dgm:pt>
    <dgm:pt modelId="{0A2DABF3-1129-4CCA-8FD3-993D18AAA876}" type="pres">
      <dgm:prSet presAssocID="{BF6CCF85-088A-4B4A-B5EF-5D7E0691BC33}" presName="sibTrans" presStyleLbl="sibTrans2D1" presStyleIdx="0" presStyleCnt="6"/>
      <dgm:spPr/>
    </dgm:pt>
    <dgm:pt modelId="{CACF25BA-3896-4368-848C-9E65A64CF220}" type="pres">
      <dgm:prSet presAssocID="{BF6CCF85-088A-4B4A-B5EF-5D7E0691BC33}" presName="connectorText" presStyleLbl="sibTrans2D1" presStyleIdx="0" presStyleCnt="6"/>
      <dgm:spPr/>
    </dgm:pt>
    <dgm:pt modelId="{F7BB8A1D-9DE9-466B-9DB2-CF3EF2843906}" type="pres">
      <dgm:prSet presAssocID="{9AAA2653-6082-4AE1-8290-94978DE3D62F}" presName="node" presStyleLbl="node1" presStyleIdx="1" presStyleCnt="6" custScaleX="179681" custScaleY="162526" custRadScaleRad="137719" custRadScaleInc="22944">
        <dgm:presLayoutVars>
          <dgm:bulletEnabled val="1"/>
        </dgm:presLayoutVars>
      </dgm:prSet>
      <dgm:spPr/>
    </dgm:pt>
    <dgm:pt modelId="{B2ABDCAB-8D3A-4653-BDBB-A41EB0F77378}" type="pres">
      <dgm:prSet presAssocID="{2D6A7672-23C5-40B2-AAF1-8519D1708FFA}" presName="sibTrans" presStyleLbl="sibTrans2D1" presStyleIdx="1" presStyleCnt="6" custScaleX="137309" custScaleY="96150"/>
      <dgm:spPr/>
    </dgm:pt>
    <dgm:pt modelId="{6AACD535-F6AB-4DCE-96E3-9C096EEEBE5F}" type="pres">
      <dgm:prSet presAssocID="{2D6A7672-23C5-40B2-AAF1-8519D1708FFA}" presName="connectorText" presStyleLbl="sibTrans2D1" presStyleIdx="1" presStyleCnt="6"/>
      <dgm:spPr/>
    </dgm:pt>
    <dgm:pt modelId="{316C551A-115E-4EAD-9DF2-212C02E044AC}" type="pres">
      <dgm:prSet presAssocID="{1C92D2F9-CE67-450F-8479-E362E243CF91}" presName="node" presStyleLbl="node1" presStyleIdx="2" presStyleCnt="6" custScaleX="180433" custScaleY="168933" custRadScaleRad="150253" custRadScaleInc="-4002">
        <dgm:presLayoutVars>
          <dgm:bulletEnabled val="1"/>
        </dgm:presLayoutVars>
      </dgm:prSet>
      <dgm:spPr/>
    </dgm:pt>
    <dgm:pt modelId="{D1D1E37C-2367-42CA-B458-D14F94AC8092}" type="pres">
      <dgm:prSet presAssocID="{0A7470CA-5917-4164-BEEB-D2F0DEAD613C}" presName="sibTrans" presStyleLbl="sibTrans2D1" presStyleIdx="2" presStyleCnt="6"/>
      <dgm:spPr/>
    </dgm:pt>
    <dgm:pt modelId="{5B937C75-1B30-41E2-A264-616B20691A53}" type="pres">
      <dgm:prSet presAssocID="{0A7470CA-5917-4164-BEEB-D2F0DEAD613C}" presName="connectorText" presStyleLbl="sibTrans2D1" presStyleIdx="2" presStyleCnt="6"/>
      <dgm:spPr/>
    </dgm:pt>
    <dgm:pt modelId="{7A9535DC-1353-4635-B5C2-FA96DC6632FF}" type="pres">
      <dgm:prSet presAssocID="{CF281FC6-2319-49D7-84E7-23E52AB59C7D}" presName="node" presStyleLbl="node1" presStyleIdx="3" presStyleCnt="6" custScaleX="174723" custScaleY="165035" custRadScaleRad="94258" custRadScaleInc="19219">
        <dgm:presLayoutVars>
          <dgm:bulletEnabled val="1"/>
        </dgm:presLayoutVars>
      </dgm:prSet>
      <dgm:spPr/>
    </dgm:pt>
    <dgm:pt modelId="{21A6DC96-2CE2-4605-8BDF-6D7BFD4C302B}" type="pres">
      <dgm:prSet presAssocID="{C1225F62-7FB2-4021-BAFB-EFC3A9BFCFFE}" presName="sibTrans" presStyleLbl="sibTrans2D1" presStyleIdx="3" presStyleCnt="6"/>
      <dgm:spPr/>
    </dgm:pt>
    <dgm:pt modelId="{D77A079F-A975-4157-AEDA-7E3958E26B96}" type="pres">
      <dgm:prSet presAssocID="{C1225F62-7FB2-4021-BAFB-EFC3A9BFCFFE}" presName="connectorText" presStyleLbl="sibTrans2D1" presStyleIdx="3" presStyleCnt="6"/>
      <dgm:spPr/>
    </dgm:pt>
    <dgm:pt modelId="{BBEB4A71-7EE7-4340-9974-EB089B262E18}" type="pres">
      <dgm:prSet presAssocID="{832A70E0-7272-4CC6-9F61-2909A9B3D559}" presName="node" presStyleLbl="node1" presStyleIdx="4" presStyleCnt="6" custScaleX="183373" custScaleY="158925" custRadScaleRad="186943" custRadScaleInc="9218">
        <dgm:presLayoutVars>
          <dgm:bulletEnabled val="1"/>
        </dgm:presLayoutVars>
      </dgm:prSet>
      <dgm:spPr/>
    </dgm:pt>
    <dgm:pt modelId="{7A9CBA81-B3BD-4C80-BD8C-AF1DD2B18681}" type="pres">
      <dgm:prSet presAssocID="{AEEDE869-B67A-4BE8-8A29-775DA1C1500A}" presName="sibTrans" presStyleLbl="sibTrans2D1" presStyleIdx="4" presStyleCnt="6"/>
      <dgm:spPr/>
    </dgm:pt>
    <dgm:pt modelId="{1954E0C6-1C22-4106-BB59-14E2B92EDD83}" type="pres">
      <dgm:prSet presAssocID="{AEEDE869-B67A-4BE8-8A29-775DA1C1500A}" presName="connectorText" presStyleLbl="sibTrans2D1" presStyleIdx="4" presStyleCnt="6"/>
      <dgm:spPr/>
    </dgm:pt>
    <dgm:pt modelId="{B17E0D36-393E-441A-9BD5-BD4BA869C6C8}" type="pres">
      <dgm:prSet presAssocID="{C2F045CE-9BCF-4AFB-8FD4-55D6AA3E570B}" presName="node" presStyleLbl="node1" presStyleIdx="5" presStyleCnt="6" custScaleX="176530" custScaleY="175222" custRadScaleRad="172974" custRadScaleInc="-41348">
        <dgm:presLayoutVars>
          <dgm:bulletEnabled val="1"/>
        </dgm:presLayoutVars>
      </dgm:prSet>
      <dgm:spPr/>
    </dgm:pt>
    <dgm:pt modelId="{4E3A8636-1298-4ACE-ABFC-A58AF8BF563F}" type="pres">
      <dgm:prSet presAssocID="{1226B2AD-57D2-42A4-A08D-9067CC14F635}" presName="sibTrans" presStyleLbl="sibTrans2D1" presStyleIdx="5" presStyleCnt="6"/>
      <dgm:spPr/>
    </dgm:pt>
    <dgm:pt modelId="{FF96B808-0C01-4824-937E-555466D2D6C5}" type="pres">
      <dgm:prSet presAssocID="{1226B2AD-57D2-42A4-A08D-9067CC14F635}" presName="connectorText" presStyleLbl="sibTrans2D1" presStyleIdx="5" presStyleCnt="6"/>
      <dgm:spPr/>
    </dgm:pt>
  </dgm:ptLst>
  <dgm:cxnLst>
    <dgm:cxn modelId="{F68B4A02-C438-46CB-88E7-999DBF8472D3}" type="presOf" srcId="{0A7470CA-5917-4164-BEEB-D2F0DEAD613C}" destId="{5B937C75-1B30-41E2-A264-616B20691A53}" srcOrd="1" destOrd="0" presId="urn:microsoft.com/office/officeart/2005/8/layout/cycle2"/>
    <dgm:cxn modelId="{B2CAE42E-9768-4DF7-A5A3-D6C4D66A7E57}" srcId="{B104B6A3-4A8A-469C-9EF6-6266C970C728}" destId="{CF281FC6-2319-49D7-84E7-23E52AB59C7D}" srcOrd="3" destOrd="0" parTransId="{BD84CD36-D2B6-4ECA-92A0-25B7B645228D}" sibTransId="{C1225F62-7FB2-4021-BAFB-EFC3A9BFCFFE}"/>
    <dgm:cxn modelId="{059DEE3A-95B6-4E91-AEDF-3A87A3746FB8}" type="presOf" srcId="{C1225F62-7FB2-4021-BAFB-EFC3A9BFCFFE}" destId="{21A6DC96-2CE2-4605-8BDF-6D7BFD4C302B}" srcOrd="0" destOrd="0" presId="urn:microsoft.com/office/officeart/2005/8/layout/cycle2"/>
    <dgm:cxn modelId="{12849C60-D27C-44BF-96D9-DA95725E20D5}" type="presOf" srcId="{C2F045CE-9BCF-4AFB-8FD4-55D6AA3E570B}" destId="{B17E0D36-393E-441A-9BD5-BD4BA869C6C8}" srcOrd="0" destOrd="0" presId="urn:microsoft.com/office/officeart/2005/8/layout/cycle2"/>
    <dgm:cxn modelId="{04597642-655D-4D62-917D-9AC95C2E4D25}" type="presOf" srcId="{C1225F62-7FB2-4021-BAFB-EFC3A9BFCFFE}" destId="{D77A079F-A975-4157-AEDA-7E3958E26B96}" srcOrd="1" destOrd="0" presId="urn:microsoft.com/office/officeart/2005/8/layout/cycle2"/>
    <dgm:cxn modelId="{A869EE43-9ECB-4CC6-877E-AD75FD4E62B5}" srcId="{B104B6A3-4A8A-469C-9EF6-6266C970C728}" destId="{D2475148-C5C4-45EB-B328-B1E30CDC6CCB}" srcOrd="0" destOrd="0" parTransId="{4676495F-737D-4C65-8462-53AA36238450}" sibTransId="{BF6CCF85-088A-4B4A-B5EF-5D7E0691BC33}"/>
    <dgm:cxn modelId="{CE60C644-AE40-40D4-A04C-63A727648704}" type="presOf" srcId="{AEEDE869-B67A-4BE8-8A29-775DA1C1500A}" destId="{7A9CBA81-B3BD-4C80-BD8C-AF1DD2B18681}" srcOrd="0" destOrd="0" presId="urn:microsoft.com/office/officeart/2005/8/layout/cycle2"/>
    <dgm:cxn modelId="{53FBE967-2975-4AD2-80E0-93B036A0283F}" type="presOf" srcId="{1226B2AD-57D2-42A4-A08D-9067CC14F635}" destId="{4E3A8636-1298-4ACE-ABFC-A58AF8BF563F}" srcOrd="0" destOrd="0" presId="urn:microsoft.com/office/officeart/2005/8/layout/cycle2"/>
    <dgm:cxn modelId="{7F80C269-0C7F-4DF5-83D3-AD9E13370BE5}" srcId="{B104B6A3-4A8A-469C-9EF6-6266C970C728}" destId="{9AAA2653-6082-4AE1-8290-94978DE3D62F}" srcOrd="1" destOrd="0" parTransId="{08F75332-D6AE-4240-9C3D-988F6ACDA767}" sibTransId="{2D6A7672-23C5-40B2-AAF1-8519D1708FFA}"/>
    <dgm:cxn modelId="{D9A04A78-B163-4E9F-955F-0B2C18074716}" type="presOf" srcId="{2D6A7672-23C5-40B2-AAF1-8519D1708FFA}" destId="{6AACD535-F6AB-4DCE-96E3-9C096EEEBE5F}" srcOrd="1" destOrd="0" presId="urn:microsoft.com/office/officeart/2005/8/layout/cycle2"/>
    <dgm:cxn modelId="{B6F02D7F-6120-44CC-8BDF-6CB82CBA14D8}" srcId="{B104B6A3-4A8A-469C-9EF6-6266C970C728}" destId="{C2F045CE-9BCF-4AFB-8FD4-55D6AA3E570B}" srcOrd="5" destOrd="0" parTransId="{1E22FC1F-604F-49B5-A7CD-C405A6481642}" sibTransId="{1226B2AD-57D2-42A4-A08D-9067CC14F635}"/>
    <dgm:cxn modelId="{8F9AD681-8604-4479-8D8F-098BC24F60A9}" type="presOf" srcId="{B104B6A3-4A8A-469C-9EF6-6266C970C728}" destId="{47C54732-025E-4DEB-8737-C2DE1EEC8F00}" srcOrd="0" destOrd="0" presId="urn:microsoft.com/office/officeart/2005/8/layout/cycle2"/>
    <dgm:cxn modelId="{CBEE4086-CB88-4BF8-A999-FD99C8EA8897}" type="presOf" srcId="{CF281FC6-2319-49D7-84E7-23E52AB59C7D}" destId="{7A9535DC-1353-4635-B5C2-FA96DC6632FF}" srcOrd="0" destOrd="0" presId="urn:microsoft.com/office/officeart/2005/8/layout/cycle2"/>
    <dgm:cxn modelId="{234B0D8E-D9D8-45C2-9813-CC45AF3FC609}" type="presOf" srcId="{BF6CCF85-088A-4B4A-B5EF-5D7E0691BC33}" destId="{0A2DABF3-1129-4CCA-8FD3-993D18AAA876}" srcOrd="0" destOrd="0" presId="urn:microsoft.com/office/officeart/2005/8/layout/cycle2"/>
    <dgm:cxn modelId="{85BFA9A8-DD10-48B8-BABC-09C0E2C4C80C}" type="presOf" srcId="{1C92D2F9-CE67-450F-8479-E362E243CF91}" destId="{316C551A-115E-4EAD-9DF2-212C02E044AC}" srcOrd="0" destOrd="0" presId="urn:microsoft.com/office/officeart/2005/8/layout/cycle2"/>
    <dgm:cxn modelId="{4A4066AB-9434-4346-B532-F8106E01BDC3}" type="presOf" srcId="{2D6A7672-23C5-40B2-AAF1-8519D1708FFA}" destId="{B2ABDCAB-8D3A-4653-BDBB-A41EB0F77378}" srcOrd="0" destOrd="0" presId="urn:microsoft.com/office/officeart/2005/8/layout/cycle2"/>
    <dgm:cxn modelId="{2C354FB4-BF71-4E66-96AD-24E067DEC3D7}" type="presOf" srcId="{AEEDE869-B67A-4BE8-8A29-775DA1C1500A}" destId="{1954E0C6-1C22-4106-BB59-14E2B92EDD83}" srcOrd="1" destOrd="0" presId="urn:microsoft.com/office/officeart/2005/8/layout/cycle2"/>
    <dgm:cxn modelId="{9C63D1B6-2C08-42F9-8CDB-2A359F10341A}" type="presOf" srcId="{0A7470CA-5917-4164-BEEB-D2F0DEAD613C}" destId="{D1D1E37C-2367-42CA-B458-D14F94AC8092}" srcOrd="0" destOrd="0" presId="urn:microsoft.com/office/officeart/2005/8/layout/cycle2"/>
    <dgm:cxn modelId="{A8036CC1-3B89-4B9E-BAD8-DEC53566A8C1}" type="presOf" srcId="{9AAA2653-6082-4AE1-8290-94978DE3D62F}" destId="{F7BB8A1D-9DE9-466B-9DB2-CF3EF2843906}" srcOrd="0" destOrd="0" presId="urn:microsoft.com/office/officeart/2005/8/layout/cycle2"/>
    <dgm:cxn modelId="{F061ABD6-F9AA-486A-87A6-E0DEB50DD5B8}" type="presOf" srcId="{1226B2AD-57D2-42A4-A08D-9067CC14F635}" destId="{FF96B808-0C01-4824-937E-555466D2D6C5}" srcOrd="1" destOrd="0" presId="urn:microsoft.com/office/officeart/2005/8/layout/cycle2"/>
    <dgm:cxn modelId="{74B9CDD8-F299-419E-B4AB-16680828C371}" type="presOf" srcId="{BF6CCF85-088A-4B4A-B5EF-5D7E0691BC33}" destId="{CACF25BA-3896-4368-848C-9E65A64CF220}" srcOrd="1" destOrd="0" presId="urn:microsoft.com/office/officeart/2005/8/layout/cycle2"/>
    <dgm:cxn modelId="{6438A0D9-DE4D-4913-AE89-C04F6EA762AE}" srcId="{B104B6A3-4A8A-469C-9EF6-6266C970C728}" destId="{1C92D2F9-CE67-450F-8479-E362E243CF91}" srcOrd="2" destOrd="0" parTransId="{7294615E-AAEE-4663-9D11-BBD6AC33AF2C}" sibTransId="{0A7470CA-5917-4164-BEEB-D2F0DEAD613C}"/>
    <dgm:cxn modelId="{4F9368E3-9733-4447-A668-24D607B54259}" srcId="{B104B6A3-4A8A-469C-9EF6-6266C970C728}" destId="{832A70E0-7272-4CC6-9F61-2909A9B3D559}" srcOrd="4" destOrd="0" parTransId="{2E3655FB-D65B-4A74-A1F7-6157E96D7371}" sibTransId="{AEEDE869-B67A-4BE8-8A29-775DA1C1500A}"/>
    <dgm:cxn modelId="{E7F252E7-64BF-4240-A8D1-1C0BF7DE327A}" type="presOf" srcId="{832A70E0-7272-4CC6-9F61-2909A9B3D559}" destId="{BBEB4A71-7EE7-4340-9974-EB089B262E18}" srcOrd="0" destOrd="0" presId="urn:microsoft.com/office/officeart/2005/8/layout/cycle2"/>
    <dgm:cxn modelId="{46195AFE-FF08-435E-B84D-EB1946CFFC42}" type="presOf" srcId="{D2475148-C5C4-45EB-B328-B1E30CDC6CCB}" destId="{E65F2A47-FA57-45F6-A5D7-A1F7FB5E9554}" srcOrd="0" destOrd="0" presId="urn:microsoft.com/office/officeart/2005/8/layout/cycle2"/>
    <dgm:cxn modelId="{ACB23AA7-F1F1-408A-8589-29516F0A7E58}" type="presParOf" srcId="{47C54732-025E-4DEB-8737-C2DE1EEC8F00}" destId="{E65F2A47-FA57-45F6-A5D7-A1F7FB5E9554}" srcOrd="0" destOrd="0" presId="urn:microsoft.com/office/officeart/2005/8/layout/cycle2"/>
    <dgm:cxn modelId="{1FCB399B-9470-4224-A4F0-1D0B90CC9255}" type="presParOf" srcId="{47C54732-025E-4DEB-8737-C2DE1EEC8F00}" destId="{0A2DABF3-1129-4CCA-8FD3-993D18AAA876}" srcOrd="1" destOrd="0" presId="urn:microsoft.com/office/officeart/2005/8/layout/cycle2"/>
    <dgm:cxn modelId="{0F4522BF-8FE9-4FB9-8CC9-F534D130C13A}" type="presParOf" srcId="{0A2DABF3-1129-4CCA-8FD3-993D18AAA876}" destId="{CACF25BA-3896-4368-848C-9E65A64CF220}" srcOrd="0" destOrd="0" presId="urn:microsoft.com/office/officeart/2005/8/layout/cycle2"/>
    <dgm:cxn modelId="{A4CFF609-9D4A-4507-AFB4-E36C309CD9F7}" type="presParOf" srcId="{47C54732-025E-4DEB-8737-C2DE1EEC8F00}" destId="{F7BB8A1D-9DE9-466B-9DB2-CF3EF2843906}" srcOrd="2" destOrd="0" presId="urn:microsoft.com/office/officeart/2005/8/layout/cycle2"/>
    <dgm:cxn modelId="{0462DBBA-07E0-4A24-945D-2E0606870C70}" type="presParOf" srcId="{47C54732-025E-4DEB-8737-C2DE1EEC8F00}" destId="{B2ABDCAB-8D3A-4653-BDBB-A41EB0F77378}" srcOrd="3" destOrd="0" presId="urn:microsoft.com/office/officeart/2005/8/layout/cycle2"/>
    <dgm:cxn modelId="{61E38FC5-AFB7-4153-8475-588B6E458931}" type="presParOf" srcId="{B2ABDCAB-8D3A-4653-BDBB-A41EB0F77378}" destId="{6AACD535-F6AB-4DCE-96E3-9C096EEEBE5F}" srcOrd="0" destOrd="0" presId="urn:microsoft.com/office/officeart/2005/8/layout/cycle2"/>
    <dgm:cxn modelId="{4FB9367E-CAE5-4AEE-9416-19E040C2DE55}" type="presParOf" srcId="{47C54732-025E-4DEB-8737-C2DE1EEC8F00}" destId="{316C551A-115E-4EAD-9DF2-212C02E044AC}" srcOrd="4" destOrd="0" presId="urn:microsoft.com/office/officeart/2005/8/layout/cycle2"/>
    <dgm:cxn modelId="{CCC297BD-14C9-4028-974C-8914E7006253}" type="presParOf" srcId="{47C54732-025E-4DEB-8737-C2DE1EEC8F00}" destId="{D1D1E37C-2367-42CA-B458-D14F94AC8092}" srcOrd="5" destOrd="0" presId="urn:microsoft.com/office/officeart/2005/8/layout/cycle2"/>
    <dgm:cxn modelId="{0DAB756E-1A78-4670-8E56-D2692EC41B59}" type="presParOf" srcId="{D1D1E37C-2367-42CA-B458-D14F94AC8092}" destId="{5B937C75-1B30-41E2-A264-616B20691A53}" srcOrd="0" destOrd="0" presId="urn:microsoft.com/office/officeart/2005/8/layout/cycle2"/>
    <dgm:cxn modelId="{8B6636CB-58CA-4F75-B673-1B0BFDAAF99B}" type="presParOf" srcId="{47C54732-025E-4DEB-8737-C2DE1EEC8F00}" destId="{7A9535DC-1353-4635-B5C2-FA96DC6632FF}" srcOrd="6" destOrd="0" presId="urn:microsoft.com/office/officeart/2005/8/layout/cycle2"/>
    <dgm:cxn modelId="{E46B74B3-691F-478C-8996-5538A0830615}" type="presParOf" srcId="{47C54732-025E-4DEB-8737-C2DE1EEC8F00}" destId="{21A6DC96-2CE2-4605-8BDF-6D7BFD4C302B}" srcOrd="7" destOrd="0" presId="urn:microsoft.com/office/officeart/2005/8/layout/cycle2"/>
    <dgm:cxn modelId="{407D5905-7C73-4029-B058-5EBF15D279E3}" type="presParOf" srcId="{21A6DC96-2CE2-4605-8BDF-6D7BFD4C302B}" destId="{D77A079F-A975-4157-AEDA-7E3958E26B96}" srcOrd="0" destOrd="0" presId="urn:microsoft.com/office/officeart/2005/8/layout/cycle2"/>
    <dgm:cxn modelId="{BFDF771E-F272-415C-9649-D102182BA04F}" type="presParOf" srcId="{47C54732-025E-4DEB-8737-C2DE1EEC8F00}" destId="{BBEB4A71-7EE7-4340-9974-EB089B262E18}" srcOrd="8" destOrd="0" presId="urn:microsoft.com/office/officeart/2005/8/layout/cycle2"/>
    <dgm:cxn modelId="{0CD99456-CE35-4C2E-BCF0-EFAEB580BC3C}" type="presParOf" srcId="{47C54732-025E-4DEB-8737-C2DE1EEC8F00}" destId="{7A9CBA81-B3BD-4C80-BD8C-AF1DD2B18681}" srcOrd="9" destOrd="0" presId="urn:microsoft.com/office/officeart/2005/8/layout/cycle2"/>
    <dgm:cxn modelId="{C4E7F25C-5B0D-43B1-8A70-CA196CF364B4}" type="presParOf" srcId="{7A9CBA81-B3BD-4C80-BD8C-AF1DD2B18681}" destId="{1954E0C6-1C22-4106-BB59-14E2B92EDD83}" srcOrd="0" destOrd="0" presId="urn:microsoft.com/office/officeart/2005/8/layout/cycle2"/>
    <dgm:cxn modelId="{BD0D1D2D-28F1-4753-8CF5-0DBC7C63B401}" type="presParOf" srcId="{47C54732-025E-4DEB-8737-C2DE1EEC8F00}" destId="{B17E0D36-393E-441A-9BD5-BD4BA869C6C8}" srcOrd="10" destOrd="0" presId="urn:microsoft.com/office/officeart/2005/8/layout/cycle2"/>
    <dgm:cxn modelId="{4FB23B91-BBC8-408E-874E-14FF251F110A}" type="presParOf" srcId="{47C54732-025E-4DEB-8737-C2DE1EEC8F00}" destId="{4E3A8636-1298-4ACE-ABFC-A58AF8BF563F}" srcOrd="11" destOrd="0" presId="urn:microsoft.com/office/officeart/2005/8/layout/cycle2"/>
    <dgm:cxn modelId="{96C7D2EC-A8FD-4240-86A3-49271404AC13}" type="presParOf" srcId="{4E3A8636-1298-4ACE-ABFC-A58AF8BF563F}" destId="{FF96B808-0C01-4824-937E-555466D2D6C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7ABD5C-F4C4-44AA-8E33-D330FCEBA13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D05A28-F4FF-4F52-A35D-5A35D046D01D}">
      <dgm:prSet phldrT="[Текст]"/>
      <dgm:spPr/>
      <dgm:t>
        <a:bodyPr/>
        <a:lstStyle/>
        <a:p>
          <a:r>
            <a:rPr lang="ru-RU" b="1" dirty="0"/>
            <a:t>Для ученика: </a:t>
          </a:r>
          <a:r>
            <a:rPr lang="ru-RU" dirty="0"/>
            <a:t>конкретная, </a:t>
          </a:r>
          <a:r>
            <a:rPr lang="ru-RU" dirty="0" err="1"/>
            <a:t>критериальная</a:t>
          </a:r>
          <a:r>
            <a:rPr lang="ru-RU" dirty="0"/>
            <a:t>, направленная на развитие</a:t>
          </a:r>
        </a:p>
      </dgm:t>
    </dgm:pt>
    <dgm:pt modelId="{BCFCB88A-719B-4844-B4C9-EBCC7916DA30}" type="parTrans" cxnId="{7FF70E3F-5F67-4A70-9033-A44B61657E37}">
      <dgm:prSet/>
      <dgm:spPr/>
      <dgm:t>
        <a:bodyPr/>
        <a:lstStyle/>
        <a:p>
          <a:endParaRPr lang="ru-RU"/>
        </a:p>
      </dgm:t>
    </dgm:pt>
    <dgm:pt modelId="{E3F8DC81-19D1-4C97-AEA3-8EF6CA569665}" type="sibTrans" cxnId="{7FF70E3F-5F67-4A70-9033-A44B61657E37}">
      <dgm:prSet/>
      <dgm:spPr/>
      <dgm:t>
        <a:bodyPr/>
        <a:lstStyle/>
        <a:p>
          <a:endParaRPr lang="ru-RU"/>
        </a:p>
      </dgm:t>
    </dgm:pt>
    <dgm:pt modelId="{A26C8AE0-162F-4615-9EB9-939F3715868B}">
      <dgm:prSet phldrT="[Текст]"/>
      <dgm:spPr/>
      <dgm:t>
        <a:bodyPr/>
        <a:lstStyle/>
        <a:p>
          <a:pPr>
            <a:buSzPts val="1000"/>
            <a:buFont typeface="Symbol" panose="05050102010706020507" pitchFamily="18" charset="2"/>
            <a:buNone/>
          </a:pPr>
          <a:r>
            <a:rPr lang="ru-RU" b="1" dirty="0"/>
            <a:t>Для учителя: </a:t>
          </a:r>
          <a:r>
            <a:rPr lang="ru-RU" dirty="0"/>
            <a:t>разбор типичных ошибок, обмен приёмами, единые критерии.</a:t>
          </a:r>
        </a:p>
      </dgm:t>
    </dgm:pt>
    <dgm:pt modelId="{43E4FD26-6D6C-4B8B-954B-E162410B9AEE}" type="parTrans" cxnId="{68C5E7AC-006B-4F26-861C-AAB61D0ADA50}">
      <dgm:prSet/>
      <dgm:spPr/>
      <dgm:t>
        <a:bodyPr/>
        <a:lstStyle/>
        <a:p>
          <a:endParaRPr lang="ru-RU"/>
        </a:p>
      </dgm:t>
    </dgm:pt>
    <dgm:pt modelId="{41CD0797-D0EE-4C32-B584-5ED89DC2E316}" type="sibTrans" cxnId="{68C5E7AC-006B-4F26-861C-AAB61D0ADA50}">
      <dgm:prSet/>
      <dgm:spPr/>
      <dgm:t>
        <a:bodyPr/>
        <a:lstStyle/>
        <a:p>
          <a:endParaRPr lang="ru-RU"/>
        </a:p>
      </dgm:t>
    </dgm:pt>
    <dgm:pt modelId="{B7F2F61A-7C1A-497F-8ABF-2EF1E3B226CE}">
      <dgm:prSet phldrT="[Текст]"/>
      <dgm:spPr/>
      <dgm:t>
        <a:bodyPr/>
        <a:lstStyle/>
        <a:p>
          <a:r>
            <a:rPr lang="ru-RU" b="1" dirty="0"/>
            <a:t>Для родителей: </a:t>
          </a:r>
          <a:r>
            <a:rPr lang="ru-RU" dirty="0"/>
            <a:t>понятные отчёты о прогрессе, сильные стороны и зоны роста.</a:t>
          </a:r>
        </a:p>
      </dgm:t>
    </dgm:pt>
    <dgm:pt modelId="{5C0C43CB-FFCE-414E-8186-D5EEBB5F7966}" type="parTrans" cxnId="{2F0F3437-B845-456C-A2CA-3DDEF743CB25}">
      <dgm:prSet/>
      <dgm:spPr/>
      <dgm:t>
        <a:bodyPr/>
        <a:lstStyle/>
        <a:p>
          <a:endParaRPr lang="ru-RU"/>
        </a:p>
      </dgm:t>
    </dgm:pt>
    <dgm:pt modelId="{8AF0289B-EAC8-4CA6-928A-7FF9498B9B63}" type="sibTrans" cxnId="{2F0F3437-B845-456C-A2CA-3DDEF743CB25}">
      <dgm:prSet/>
      <dgm:spPr/>
      <dgm:t>
        <a:bodyPr/>
        <a:lstStyle/>
        <a:p>
          <a:endParaRPr lang="ru-RU"/>
        </a:p>
      </dgm:t>
    </dgm:pt>
    <dgm:pt modelId="{85DC505E-B2E0-4445-A876-B23AF4645758}" type="pres">
      <dgm:prSet presAssocID="{AD7ABD5C-F4C4-44AA-8E33-D330FCEBA13B}" presName="Name0" presStyleCnt="0">
        <dgm:presLayoutVars>
          <dgm:dir/>
          <dgm:resizeHandles val="exact"/>
        </dgm:presLayoutVars>
      </dgm:prSet>
      <dgm:spPr/>
    </dgm:pt>
    <dgm:pt modelId="{6131B76E-315D-48FD-B10D-42E82BFA7C5B}" type="pres">
      <dgm:prSet presAssocID="{10D05A28-F4FF-4F52-A35D-5A35D046D01D}" presName="composite" presStyleCnt="0"/>
      <dgm:spPr/>
    </dgm:pt>
    <dgm:pt modelId="{AFC7513E-7B18-4C33-A8DB-4FBCEF0C9B26}" type="pres">
      <dgm:prSet presAssocID="{10D05A28-F4FF-4F52-A35D-5A35D046D01D}" presName="rect1" presStyleLbl="trAlignAcc1" presStyleIdx="0" presStyleCnt="3" custScaleX="258965">
        <dgm:presLayoutVars>
          <dgm:bulletEnabled val="1"/>
        </dgm:presLayoutVars>
      </dgm:prSet>
      <dgm:spPr/>
    </dgm:pt>
    <dgm:pt modelId="{1C3E49FB-01A9-4588-9C5A-EADBD381D20B}" type="pres">
      <dgm:prSet presAssocID="{10D05A28-F4FF-4F52-A35D-5A35D046D01D}" presName="rect2" presStyleLbl="fgImgPlace1" presStyleIdx="0" presStyleCnt="3" custLinFactX="-163228" custLinFactNeighborX="-200000" custLinFactNeighborY="15351"/>
      <dgm:spPr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  <dgm:pt modelId="{B7578BD9-7A10-4325-875B-87BCF6024E00}" type="pres">
      <dgm:prSet presAssocID="{E3F8DC81-19D1-4C97-AEA3-8EF6CA569665}" presName="sibTrans" presStyleCnt="0"/>
      <dgm:spPr/>
    </dgm:pt>
    <dgm:pt modelId="{6755BE15-C50E-4A44-A9A8-ACD0D5E75419}" type="pres">
      <dgm:prSet presAssocID="{A26C8AE0-162F-4615-9EB9-939F3715868B}" presName="composite" presStyleCnt="0"/>
      <dgm:spPr/>
    </dgm:pt>
    <dgm:pt modelId="{AB085138-41C4-40D0-B284-99EC50A31D55}" type="pres">
      <dgm:prSet presAssocID="{A26C8AE0-162F-4615-9EB9-939F3715868B}" presName="rect1" presStyleLbl="trAlignAcc1" presStyleIdx="1" presStyleCnt="3" custScaleX="217645" custLinFactNeighborX="17010" custLinFactNeighborY="-832">
        <dgm:presLayoutVars>
          <dgm:bulletEnabled val="1"/>
        </dgm:presLayoutVars>
      </dgm:prSet>
      <dgm:spPr/>
    </dgm:pt>
    <dgm:pt modelId="{9B91BFB6-53EF-4531-99E0-2AA88E1F08B7}" type="pres">
      <dgm:prSet presAssocID="{A26C8AE0-162F-4615-9EB9-939F3715868B}" presName="rect2" presStyleLbl="fgImgPlace1" presStyleIdx="1" presStyleCnt="3" custScaleX="154529" custLinFactX="-100000" custLinFactNeighborX="-199010" custLinFactNeighborY="4170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245CC349-E7A2-4564-99FD-45D195B865D2}" type="pres">
      <dgm:prSet presAssocID="{41CD0797-D0EE-4C32-B584-5ED89DC2E316}" presName="sibTrans" presStyleCnt="0"/>
      <dgm:spPr/>
    </dgm:pt>
    <dgm:pt modelId="{6888165B-9FDA-449F-82C2-64FE51AD0AE2}" type="pres">
      <dgm:prSet presAssocID="{B7F2F61A-7C1A-497F-8ABF-2EF1E3B226CE}" presName="composite" presStyleCnt="0"/>
      <dgm:spPr/>
    </dgm:pt>
    <dgm:pt modelId="{35C23A4F-D5E1-4B56-B8B8-8FD14AC82D3B}" type="pres">
      <dgm:prSet presAssocID="{B7F2F61A-7C1A-497F-8ABF-2EF1E3B226CE}" presName="rect1" presStyleLbl="trAlignAcc1" presStyleIdx="2" presStyleCnt="3" custScaleX="254520">
        <dgm:presLayoutVars>
          <dgm:bulletEnabled val="1"/>
        </dgm:presLayoutVars>
      </dgm:prSet>
      <dgm:spPr/>
    </dgm:pt>
    <dgm:pt modelId="{7385D42D-AFEA-4BDD-A446-2C2755ABD81A}" type="pres">
      <dgm:prSet presAssocID="{B7F2F61A-7C1A-497F-8ABF-2EF1E3B226CE}" presName="rect2" presStyleLbl="fgImgPlace1" presStyleIdx="2" presStyleCnt="3" custLinFactX="-148957" custLinFactNeighborX="-200000" custLinFactNeighborY="5619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</dgm:ptLst>
  <dgm:cxnLst>
    <dgm:cxn modelId="{C8295821-4639-4463-8A10-F3C4045A8A71}" type="presOf" srcId="{A26C8AE0-162F-4615-9EB9-939F3715868B}" destId="{AB085138-41C4-40D0-B284-99EC50A31D55}" srcOrd="0" destOrd="0" presId="urn:microsoft.com/office/officeart/2008/layout/PictureStrips"/>
    <dgm:cxn modelId="{2F0F3437-B845-456C-A2CA-3DDEF743CB25}" srcId="{AD7ABD5C-F4C4-44AA-8E33-D330FCEBA13B}" destId="{B7F2F61A-7C1A-497F-8ABF-2EF1E3B226CE}" srcOrd="2" destOrd="0" parTransId="{5C0C43CB-FFCE-414E-8186-D5EEBB5F7966}" sibTransId="{8AF0289B-EAC8-4CA6-928A-7FF9498B9B63}"/>
    <dgm:cxn modelId="{7FF70E3F-5F67-4A70-9033-A44B61657E37}" srcId="{AD7ABD5C-F4C4-44AA-8E33-D330FCEBA13B}" destId="{10D05A28-F4FF-4F52-A35D-5A35D046D01D}" srcOrd="0" destOrd="0" parTransId="{BCFCB88A-719B-4844-B4C9-EBCC7916DA30}" sibTransId="{E3F8DC81-19D1-4C97-AEA3-8EF6CA569665}"/>
    <dgm:cxn modelId="{A4547551-8A31-47C7-88F1-9473473454C8}" type="presOf" srcId="{10D05A28-F4FF-4F52-A35D-5A35D046D01D}" destId="{AFC7513E-7B18-4C33-A8DB-4FBCEF0C9B26}" srcOrd="0" destOrd="0" presId="urn:microsoft.com/office/officeart/2008/layout/PictureStrips"/>
    <dgm:cxn modelId="{68C5E7AC-006B-4F26-861C-AAB61D0ADA50}" srcId="{AD7ABD5C-F4C4-44AA-8E33-D330FCEBA13B}" destId="{A26C8AE0-162F-4615-9EB9-939F3715868B}" srcOrd="1" destOrd="0" parTransId="{43E4FD26-6D6C-4B8B-954B-E162410B9AEE}" sibTransId="{41CD0797-D0EE-4C32-B584-5ED89DC2E316}"/>
    <dgm:cxn modelId="{92FFF4C5-3E8A-4F3B-A732-5ABD1A9253BD}" type="presOf" srcId="{B7F2F61A-7C1A-497F-8ABF-2EF1E3B226CE}" destId="{35C23A4F-D5E1-4B56-B8B8-8FD14AC82D3B}" srcOrd="0" destOrd="0" presId="urn:microsoft.com/office/officeart/2008/layout/PictureStrips"/>
    <dgm:cxn modelId="{2EF566E9-1121-4C0A-8365-19D454CEFDE2}" type="presOf" srcId="{AD7ABD5C-F4C4-44AA-8E33-D330FCEBA13B}" destId="{85DC505E-B2E0-4445-A876-B23AF4645758}" srcOrd="0" destOrd="0" presId="urn:microsoft.com/office/officeart/2008/layout/PictureStrips"/>
    <dgm:cxn modelId="{FB4ACE58-552C-432E-A43E-BB4EE4033943}" type="presParOf" srcId="{85DC505E-B2E0-4445-A876-B23AF4645758}" destId="{6131B76E-315D-48FD-B10D-42E82BFA7C5B}" srcOrd="0" destOrd="0" presId="urn:microsoft.com/office/officeart/2008/layout/PictureStrips"/>
    <dgm:cxn modelId="{A5C09DC3-BFDC-4F35-A606-019EC295FA26}" type="presParOf" srcId="{6131B76E-315D-48FD-B10D-42E82BFA7C5B}" destId="{AFC7513E-7B18-4C33-A8DB-4FBCEF0C9B26}" srcOrd="0" destOrd="0" presId="urn:microsoft.com/office/officeart/2008/layout/PictureStrips"/>
    <dgm:cxn modelId="{1D026BAB-8BE4-4FB6-9A21-2B485B2F549B}" type="presParOf" srcId="{6131B76E-315D-48FD-B10D-42E82BFA7C5B}" destId="{1C3E49FB-01A9-4588-9C5A-EADBD381D20B}" srcOrd="1" destOrd="0" presId="urn:microsoft.com/office/officeart/2008/layout/PictureStrips"/>
    <dgm:cxn modelId="{F05F0AD7-5DD6-4C27-A0B5-CEA45F0BA604}" type="presParOf" srcId="{85DC505E-B2E0-4445-A876-B23AF4645758}" destId="{B7578BD9-7A10-4325-875B-87BCF6024E00}" srcOrd="1" destOrd="0" presId="urn:microsoft.com/office/officeart/2008/layout/PictureStrips"/>
    <dgm:cxn modelId="{A81A18BB-A3A9-4BA8-9EF8-C9295D55F9D1}" type="presParOf" srcId="{85DC505E-B2E0-4445-A876-B23AF4645758}" destId="{6755BE15-C50E-4A44-A9A8-ACD0D5E75419}" srcOrd="2" destOrd="0" presId="urn:microsoft.com/office/officeart/2008/layout/PictureStrips"/>
    <dgm:cxn modelId="{33B135C1-8C7E-4BE5-8F51-099FE0BAC0F5}" type="presParOf" srcId="{6755BE15-C50E-4A44-A9A8-ACD0D5E75419}" destId="{AB085138-41C4-40D0-B284-99EC50A31D55}" srcOrd="0" destOrd="0" presId="urn:microsoft.com/office/officeart/2008/layout/PictureStrips"/>
    <dgm:cxn modelId="{D52AD997-98A1-46EA-A84F-5D69F9893F2A}" type="presParOf" srcId="{6755BE15-C50E-4A44-A9A8-ACD0D5E75419}" destId="{9B91BFB6-53EF-4531-99E0-2AA88E1F08B7}" srcOrd="1" destOrd="0" presId="urn:microsoft.com/office/officeart/2008/layout/PictureStrips"/>
    <dgm:cxn modelId="{DBE814F7-1154-4ACD-9E67-22D62A56FF9E}" type="presParOf" srcId="{85DC505E-B2E0-4445-A876-B23AF4645758}" destId="{245CC349-E7A2-4564-99FD-45D195B865D2}" srcOrd="3" destOrd="0" presId="urn:microsoft.com/office/officeart/2008/layout/PictureStrips"/>
    <dgm:cxn modelId="{BBE41BA0-2026-4812-B2CE-FA8C7543823B}" type="presParOf" srcId="{85DC505E-B2E0-4445-A876-B23AF4645758}" destId="{6888165B-9FDA-449F-82C2-64FE51AD0AE2}" srcOrd="4" destOrd="0" presId="urn:microsoft.com/office/officeart/2008/layout/PictureStrips"/>
    <dgm:cxn modelId="{EFCACAE7-0BC6-43DD-B78A-28259D9DE3F6}" type="presParOf" srcId="{6888165B-9FDA-449F-82C2-64FE51AD0AE2}" destId="{35C23A4F-D5E1-4B56-B8B8-8FD14AC82D3B}" srcOrd="0" destOrd="0" presId="urn:microsoft.com/office/officeart/2008/layout/PictureStrips"/>
    <dgm:cxn modelId="{034F78E2-9CEA-4EE8-A494-54DD8C066FBF}" type="presParOf" srcId="{6888165B-9FDA-449F-82C2-64FE51AD0AE2}" destId="{7385D42D-AFEA-4BDD-A446-2C2755ABD81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795F4-C5BB-4A5C-9268-F7F760A2985A}">
      <dsp:nvSpPr>
        <dsp:cNvPr id="0" name=""/>
        <dsp:cNvSpPr/>
      </dsp:nvSpPr>
      <dsp:spPr>
        <a:xfrm>
          <a:off x="1956236" y="0"/>
          <a:ext cx="3449638" cy="34496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EA1FF-7FD1-4089-AA76-C463BFA373DC}">
      <dsp:nvSpPr>
        <dsp:cNvPr id="0" name=""/>
        <dsp:cNvSpPr/>
      </dsp:nvSpPr>
      <dsp:spPr>
        <a:xfrm>
          <a:off x="0" y="441084"/>
          <a:ext cx="8609713" cy="8165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Стратегический</a:t>
          </a:r>
          <a:r>
            <a:rPr lang="ru-RU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(миссия, программа развития, партнёрства)</a:t>
          </a:r>
          <a:endParaRPr lang="ru-RU" sz="1600" kern="1200" dirty="0"/>
        </a:p>
      </dsp:txBody>
      <dsp:txXfrm>
        <a:off x="39863" y="480947"/>
        <a:ext cx="8529987" cy="736867"/>
      </dsp:txXfrm>
    </dsp:sp>
    <dsp:sp modelId="{68E03E63-5A34-48DD-BC1F-6F3B9908A8ED}">
      <dsp:nvSpPr>
        <dsp:cNvPr id="0" name=""/>
        <dsp:cNvSpPr/>
      </dsp:nvSpPr>
      <dsp:spPr>
        <a:xfrm>
          <a:off x="613" y="1412871"/>
          <a:ext cx="8628570" cy="8165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Тактический</a:t>
          </a:r>
          <a:r>
            <a:rPr lang="ru-RU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(учебные планы, кадры, ресурсы)</a:t>
          </a:r>
          <a:endParaRPr lang="ru-RU" sz="1600" kern="1200" dirty="0"/>
        </a:p>
      </dsp:txBody>
      <dsp:txXfrm>
        <a:off x="40476" y="1452734"/>
        <a:ext cx="8548844" cy="736867"/>
      </dsp:txXfrm>
    </dsp:sp>
    <dsp:sp modelId="{DF89D639-4E1C-4760-879E-64814732A862}">
      <dsp:nvSpPr>
        <dsp:cNvPr id="0" name=""/>
        <dsp:cNvSpPr/>
      </dsp:nvSpPr>
      <dsp:spPr>
        <a:xfrm>
          <a:off x="601" y="2429253"/>
          <a:ext cx="8741693" cy="8165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Операционный</a:t>
          </a:r>
          <a:r>
            <a:rPr lang="ru-RU" sz="15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(ежедневные процессы, коммуникации, обратная связь).</a:t>
          </a:r>
          <a:br>
            <a:rPr lang="ru-RU" sz="15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</a:br>
          <a:r>
            <a:rPr lang="ru-RU" sz="15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Рядом — роли: директор, замы, методические объединения, педсовет, управляющий совет.</a:t>
          </a:r>
          <a:endParaRPr lang="ru-RU" sz="1500" kern="1200" dirty="0"/>
        </a:p>
      </dsp:txBody>
      <dsp:txXfrm>
        <a:off x="40464" y="2469116"/>
        <a:ext cx="8661967" cy="736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F2A47-FA57-45F6-A5D7-A1F7FB5E9554}">
      <dsp:nvSpPr>
        <dsp:cNvPr id="0" name=""/>
        <dsp:cNvSpPr/>
      </dsp:nvSpPr>
      <dsp:spPr>
        <a:xfrm>
          <a:off x="2873141" y="28187"/>
          <a:ext cx="2381717" cy="2154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Сбор данных </a:t>
          </a:r>
          <a:endParaRPr lang="ru-RU" sz="1900" kern="1200" dirty="0"/>
        </a:p>
      </dsp:txBody>
      <dsp:txXfrm>
        <a:off x="3221935" y="343693"/>
        <a:ext cx="1684129" cy="1523395"/>
      </dsp:txXfrm>
    </dsp:sp>
    <dsp:sp modelId="{0A2DABF3-1129-4CCA-8FD3-993D18AAA876}">
      <dsp:nvSpPr>
        <dsp:cNvPr id="0" name=""/>
        <dsp:cNvSpPr/>
      </dsp:nvSpPr>
      <dsp:spPr>
        <a:xfrm rot="514479">
          <a:off x="5332841" y="1102629"/>
          <a:ext cx="232644" cy="423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5333231" y="1182075"/>
        <a:ext cx="162851" cy="253946"/>
      </dsp:txXfrm>
    </dsp:sp>
    <dsp:sp modelId="{F7BB8A1D-9DE9-466B-9DB2-CF3EF2843906}">
      <dsp:nvSpPr>
        <dsp:cNvPr id="0" name=""/>
        <dsp:cNvSpPr/>
      </dsp:nvSpPr>
      <dsp:spPr>
        <a:xfrm>
          <a:off x="5657361" y="496440"/>
          <a:ext cx="2253302" cy="2038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Анализ</a:t>
          </a:r>
        </a:p>
      </dsp:txBody>
      <dsp:txXfrm>
        <a:off x="5987349" y="794923"/>
        <a:ext cx="1593326" cy="1441202"/>
      </dsp:txXfrm>
    </dsp:sp>
    <dsp:sp modelId="{B2ABDCAB-8D3A-4653-BDBB-A41EB0F77378}">
      <dsp:nvSpPr>
        <dsp:cNvPr id="0" name=""/>
        <dsp:cNvSpPr/>
      </dsp:nvSpPr>
      <dsp:spPr>
        <a:xfrm rot="5263940">
          <a:off x="6719600" y="2477748"/>
          <a:ext cx="221146" cy="406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6751459" y="2525992"/>
        <a:ext cx="154802" cy="244169"/>
      </dsp:txXfrm>
    </dsp:sp>
    <dsp:sp modelId="{316C551A-115E-4EAD-9DF2-212C02E044AC}">
      <dsp:nvSpPr>
        <dsp:cNvPr id="0" name=""/>
        <dsp:cNvSpPr/>
      </dsp:nvSpPr>
      <dsp:spPr>
        <a:xfrm>
          <a:off x="5746916" y="2836872"/>
          <a:ext cx="2262733" cy="21185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Решение</a:t>
          </a:r>
        </a:p>
      </dsp:txBody>
      <dsp:txXfrm>
        <a:off x="6078286" y="3147121"/>
        <a:ext cx="1599993" cy="1498018"/>
      </dsp:txXfrm>
    </dsp:sp>
    <dsp:sp modelId="{D1D1E37C-2367-42CA-B458-D14F94AC8092}">
      <dsp:nvSpPr>
        <dsp:cNvPr id="0" name=""/>
        <dsp:cNvSpPr/>
      </dsp:nvSpPr>
      <dsp:spPr>
        <a:xfrm rot="10282749">
          <a:off x="5416181" y="3887542"/>
          <a:ext cx="245794" cy="423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5489502" y="3966665"/>
        <a:ext cx="172056" cy="253946"/>
      </dsp:txXfrm>
    </dsp:sp>
    <dsp:sp modelId="{7A9535DC-1353-4635-B5C2-FA96DC6632FF}">
      <dsp:nvSpPr>
        <dsp:cNvPr id="0" name=""/>
        <dsp:cNvSpPr/>
      </dsp:nvSpPr>
      <dsp:spPr>
        <a:xfrm>
          <a:off x="3125658" y="3264145"/>
          <a:ext cx="2191126" cy="2069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Контроль</a:t>
          </a:r>
        </a:p>
      </dsp:txBody>
      <dsp:txXfrm>
        <a:off x="3446541" y="3567236"/>
        <a:ext cx="1549360" cy="1463451"/>
      </dsp:txXfrm>
    </dsp:sp>
    <dsp:sp modelId="{21A6DC96-2CE2-4605-8BDF-6D7BFD4C302B}">
      <dsp:nvSpPr>
        <dsp:cNvPr id="0" name=""/>
        <dsp:cNvSpPr/>
      </dsp:nvSpPr>
      <dsp:spPr>
        <a:xfrm rot="11114799">
          <a:off x="2592142" y="3955269"/>
          <a:ext cx="381684" cy="423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2706407" y="4045153"/>
        <a:ext cx="267179" cy="253946"/>
      </dsp:txXfrm>
    </dsp:sp>
    <dsp:sp modelId="{BBEB4A71-7EE7-4340-9974-EB089B262E18}">
      <dsp:nvSpPr>
        <dsp:cNvPr id="0" name=""/>
        <dsp:cNvSpPr/>
      </dsp:nvSpPr>
      <dsp:spPr>
        <a:xfrm>
          <a:off x="120454" y="3031475"/>
          <a:ext cx="2299602" cy="1993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Корректировка</a:t>
          </a:r>
        </a:p>
      </dsp:txBody>
      <dsp:txXfrm>
        <a:off x="457223" y="3323345"/>
        <a:ext cx="1626064" cy="1409270"/>
      </dsp:txXfrm>
    </dsp:sp>
    <dsp:sp modelId="{7A9CBA81-B3BD-4C80-BD8C-AF1DD2B18681}">
      <dsp:nvSpPr>
        <dsp:cNvPr id="0" name=""/>
        <dsp:cNvSpPr/>
      </dsp:nvSpPr>
      <dsp:spPr>
        <a:xfrm rot="16234913">
          <a:off x="1180542" y="2633727"/>
          <a:ext cx="203447" cy="423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1210749" y="2748891"/>
        <a:ext cx="142413" cy="253946"/>
      </dsp:txXfrm>
    </dsp:sp>
    <dsp:sp modelId="{B17E0D36-393E-441A-9BD5-BD4BA869C6C8}">
      <dsp:nvSpPr>
        <dsp:cNvPr id="0" name=""/>
        <dsp:cNvSpPr/>
      </dsp:nvSpPr>
      <dsp:spPr>
        <a:xfrm>
          <a:off x="188538" y="450341"/>
          <a:ext cx="2213787" cy="2197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Планирование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512740" y="772140"/>
        <a:ext cx="1565383" cy="1553786"/>
      </dsp:txXfrm>
    </dsp:sp>
    <dsp:sp modelId="{4E3A8636-1298-4ACE-ABFC-A58AF8BF563F}">
      <dsp:nvSpPr>
        <dsp:cNvPr id="0" name=""/>
        <dsp:cNvSpPr/>
      </dsp:nvSpPr>
      <dsp:spPr>
        <a:xfrm rot="21053771">
          <a:off x="2497184" y="1123198"/>
          <a:ext cx="270109" cy="423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2497694" y="1214258"/>
        <a:ext cx="189076" cy="2539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7513E-7B18-4C33-A8DB-4FBCEF0C9B26}">
      <dsp:nvSpPr>
        <dsp:cNvPr id="0" name=""/>
        <dsp:cNvSpPr/>
      </dsp:nvSpPr>
      <dsp:spPr>
        <a:xfrm>
          <a:off x="109533" y="200905"/>
          <a:ext cx="9384206" cy="11324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024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/>
            <a:t>Для ученика: </a:t>
          </a:r>
          <a:r>
            <a:rPr lang="ru-RU" sz="3000" kern="1200" dirty="0"/>
            <a:t>конкретная, </a:t>
          </a:r>
          <a:r>
            <a:rPr lang="ru-RU" sz="3000" kern="1200" dirty="0" err="1"/>
            <a:t>критериальная</a:t>
          </a:r>
          <a:r>
            <a:rPr lang="ru-RU" sz="3000" kern="1200" dirty="0"/>
            <a:t>, направленная на развитие</a:t>
          </a:r>
        </a:p>
      </dsp:txBody>
      <dsp:txXfrm>
        <a:off x="109533" y="200905"/>
        <a:ext cx="9384206" cy="1132417"/>
      </dsp:txXfrm>
    </dsp:sp>
    <dsp:sp modelId="{1C3E49FB-01A9-4588-9C5A-EADBD381D20B}">
      <dsp:nvSpPr>
        <dsp:cNvPr id="0" name=""/>
        <dsp:cNvSpPr/>
      </dsp:nvSpPr>
      <dsp:spPr>
        <a:xfrm>
          <a:off x="0" y="219863"/>
          <a:ext cx="792692" cy="1189038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85138-41C4-40D0-B284-99EC50A31D55}">
      <dsp:nvSpPr>
        <dsp:cNvPr id="0" name=""/>
        <dsp:cNvSpPr/>
      </dsp:nvSpPr>
      <dsp:spPr>
        <a:xfrm>
          <a:off x="1474594" y="1617071"/>
          <a:ext cx="7886878" cy="11324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024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2900" b="1" kern="1200" dirty="0"/>
            <a:t>Для учителя: </a:t>
          </a:r>
          <a:r>
            <a:rPr lang="ru-RU" sz="2900" kern="1200" dirty="0"/>
            <a:t>разбор типичных ошибок, обмен приёмами, единые критерии.</a:t>
          </a:r>
        </a:p>
      </dsp:txBody>
      <dsp:txXfrm>
        <a:off x="1474594" y="1617071"/>
        <a:ext cx="7886878" cy="1132417"/>
      </dsp:txXfrm>
    </dsp:sp>
    <dsp:sp modelId="{9B91BFB6-53EF-4531-99E0-2AA88E1F08B7}">
      <dsp:nvSpPr>
        <dsp:cNvPr id="0" name=""/>
        <dsp:cNvSpPr/>
      </dsp:nvSpPr>
      <dsp:spPr>
        <a:xfrm>
          <a:off x="252428" y="1512504"/>
          <a:ext cx="1224939" cy="1189038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23A4F-D5E1-4B56-B8B8-8FD14AC82D3B}">
      <dsp:nvSpPr>
        <dsp:cNvPr id="0" name=""/>
        <dsp:cNvSpPr/>
      </dsp:nvSpPr>
      <dsp:spPr>
        <a:xfrm>
          <a:off x="190071" y="3052080"/>
          <a:ext cx="9223131" cy="11324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024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/>
            <a:t>Для родителей: </a:t>
          </a:r>
          <a:r>
            <a:rPr lang="ru-RU" sz="2900" kern="1200" dirty="0"/>
            <a:t>понятные отчёты о прогрессе, сильные стороны и зоны роста.</a:t>
          </a:r>
        </a:p>
      </dsp:txBody>
      <dsp:txXfrm>
        <a:off x="190071" y="3052080"/>
        <a:ext cx="9223131" cy="1132417"/>
      </dsp:txXfrm>
    </dsp:sp>
    <dsp:sp modelId="{7385D42D-AFEA-4BDD-A446-2C2755ABD81A}">
      <dsp:nvSpPr>
        <dsp:cNvPr id="0" name=""/>
        <dsp:cNvSpPr/>
      </dsp:nvSpPr>
      <dsp:spPr>
        <a:xfrm>
          <a:off x="72625" y="2955321"/>
          <a:ext cx="792692" cy="1189038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7E7FD0D-7C01-4339-9225-C782B10E83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5FACF8-A908-4806-843B-262D8EA87A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6E79D-EB18-4985-AEED-9BA9E2F9B4AA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622418-B2FD-414A-B0BF-1714F638AD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382D7E-EF72-4258-A47E-BABC4B1F85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D868D-718C-4ECE-A47C-488CA13CC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2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0AB1-22E2-46F7-A9F8-1D2A45C4C8A1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8D47287-8041-4E88-B94B-3EFDA7EAEAE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04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0AB1-22E2-46F7-A9F8-1D2A45C4C8A1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7287-8041-4E88-B94B-3EFDA7EAEAE5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64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0AB1-22E2-46F7-A9F8-1D2A45C4C8A1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7287-8041-4E88-B94B-3EFDA7EAEAE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67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0AB1-22E2-46F7-A9F8-1D2A45C4C8A1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7287-8041-4E88-B94B-3EFDA7EAEAE5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31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0AB1-22E2-46F7-A9F8-1D2A45C4C8A1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7287-8041-4E88-B94B-3EFDA7EAEAE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21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0AB1-22E2-46F7-A9F8-1D2A45C4C8A1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7287-8041-4E88-B94B-3EFDA7EAEAE5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87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0AB1-22E2-46F7-A9F8-1D2A45C4C8A1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7287-8041-4E88-B94B-3EFDA7EAEAE5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6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0AB1-22E2-46F7-A9F8-1D2A45C4C8A1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7287-8041-4E88-B94B-3EFDA7EAEAE5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98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0AB1-22E2-46F7-A9F8-1D2A45C4C8A1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7287-8041-4E88-B94B-3EFDA7EAE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3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0AB1-22E2-46F7-A9F8-1D2A45C4C8A1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7287-8041-4E88-B94B-3EFDA7EAEAE5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37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E0A0AB1-22E2-46F7-A9F8-1D2A45C4C8A1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7287-8041-4E88-B94B-3EFDA7EAEAE5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06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A0AB1-22E2-46F7-A9F8-1D2A45C4C8A1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8D47287-8041-4E88-B94B-3EFDA7EAEAE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60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is-mkp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A3111-7F50-47E2-B2B5-94A2E8C07E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образованием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современных общеобразовательных организациях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C3FC94-42B4-433C-9E49-5E0A48073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983691"/>
            <a:ext cx="8637072" cy="977621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 руководителей  и  заместителей  руководителей  ОО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Спикер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Максимова И.С.. Старший преподаватель ЦНППМ ГБУ ДПО РА «АРИПК»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A8A660-1504-4ABC-B880-7EA52C4319AD}"/>
              </a:ext>
            </a:extLst>
          </p:cNvPr>
          <p:cNvSpPr txBox="1"/>
          <p:nvPr/>
        </p:nvSpPr>
        <p:spPr>
          <a:xfrm>
            <a:off x="4345757" y="5686370"/>
            <a:ext cx="444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Майкоп, 25 марта 2026 года </a:t>
            </a:r>
          </a:p>
        </p:txBody>
      </p:sp>
    </p:spTree>
    <p:extLst>
      <p:ext uri="{BB962C8B-B14F-4D97-AF65-F5344CB8AC3E}">
        <p14:creationId xmlns:p14="http://schemas.microsoft.com/office/powerpoint/2010/main" val="2847015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ED98A-292E-43A3-927E-B45B4F966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700" y="135216"/>
            <a:ext cx="9603275" cy="1049235"/>
          </a:xfrm>
        </p:spPr>
        <p:txBody>
          <a:bodyPr/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   от отметки   к   обратной  связи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533B36-2ABB-4C73-8B9A-D40649354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867266"/>
            <a:ext cx="9603275" cy="459907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Обратная связь — главный инструмент развития. Она должна быть своевременной, понятной и действенной.</a:t>
            </a:r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7139B30-8373-4B12-BB7A-6F649707B6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7286137"/>
              </p:ext>
            </p:extLst>
          </p:nvPr>
        </p:nvGraphicFramePr>
        <p:xfrm>
          <a:off x="1378954" y="1916501"/>
          <a:ext cx="9603274" cy="4221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496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B5302-3CFC-419B-B715-03BC8D91E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Ресурсное управление: финансы и материально‑техническая база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4F4534-45C4-4F1A-B305-E8435EE93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47" y="1873878"/>
            <a:ext cx="11057642" cy="9164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Ресурсы должны работать на образовательные результаты. План ФХД и реестр потребностей помогают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приоритизировать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закупки и инвестиции. 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57BC949-7B69-440C-AC27-187B8519A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21" y="3244194"/>
            <a:ext cx="3004449" cy="200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CF0170-8F56-4645-ADD3-7C253A1C0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369" y="3261346"/>
            <a:ext cx="2786345" cy="19858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8EF496-F1D8-469A-B28E-6948A75FE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412" y="3244194"/>
            <a:ext cx="1985814" cy="19858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067954-1F3C-444A-8517-E747C731F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7254" y="3278498"/>
            <a:ext cx="2965857" cy="19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09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9BB80-CC66-43D2-AE18-4920F104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274" y="201203"/>
            <a:ext cx="9603275" cy="1049235"/>
          </a:xfrm>
        </p:spPr>
        <p:txBody>
          <a:bodyPr/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Цифровизация: данные и прозрачность</a:t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1BC879-03D0-448D-9CD3-50BB24E4B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Электронный журнал и расписание — оперативные данные.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Документооборот — контроль поручений.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Дашборды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мониторинг ключевых показателей.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Цифровая методическая библиотека — обмен практикой.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0DA1AB-6E11-459C-8A6D-9AD1B4A03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914400"/>
            <a:ext cx="9603275" cy="7180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A08D6D-B6B1-4A92-818F-0818E1E78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397" y="4270415"/>
            <a:ext cx="2008064" cy="15048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E0780F-6DA2-4F24-8723-5F73D4878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950" y="4255710"/>
            <a:ext cx="2449399" cy="15102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FBE785-FDEE-4762-BB61-4C52EFE9D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4838" y="4255710"/>
            <a:ext cx="1875435" cy="15669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1CB943-5F19-48C0-B94F-50C45795C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135" y="4208344"/>
            <a:ext cx="2345518" cy="156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72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592D9-E999-46D9-A4B4-CF093C545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69228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Метапредметные связи и функциональная грамотность как управленческая задача</a:t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90584A-D8F0-496D-9E59-3A4C4A2E8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Встроить в рабочие программы и систему оценивания.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критическое мышление через единые методические подходы.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Использовать данные ВСОКО для оценки динамики метапредметных результатов.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сквозные задачи школы. Они должны быть отражены в программе развития, ВСОКО, методической работе и системе обратной связи.</a:t>
            </a:r>
            <a:endParaRPr lang="ru-RU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A5983-654B-437E-AC8C-FB065768DAE0}"/>
              </a:ext>
            </a:extLst>
          </p:cNvPr>
          <p:cNvSpPr txBox="1"/>
          <p:nvPr/>
        </p:nvSpPr>
        <p:spPr>
          <a:xfrm>
            <a:off x="5382555" y="989330"/>
            <a:ext cx="6103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«Мы не учим мышлению, мы учим запоминанию…»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90C13-3489-49C1-B462-F60062BB44CF}"/>
              </a:ext>
            </a:extLst>
          </p:cNvPr>
          <p:cNvSpPr txBox="1"/>
          <p:nvPr/>
        </p:nvSpPr>
        <p:spPr>
          <a:xfrm>
            <a:off x="10455072" y="1421543"/>
            <a:ext cx="1199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Дж. Дьюи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985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D5D1F-A51C-4611-BA02-A18156E1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Контакты и дополнительные материалы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E28E48-3E70-4AD2-84B5-AD1641F0D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Максимова Инна Сергеевна, старший преподаватель ЦНППМ ГБУ ДПО РА «АРИПК»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mis-mkp@mail.ru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презентации прилагаются: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Шаблон «Матрица соответствия локального акта нормативным требованиям».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RACI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работы управленческой команды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 материалы будут отправлены на почту участников. 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Готова ответить на вопросы по теме мастерской и проконсультировать по внедрению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23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D382C-DC37-43A5-949A-2374F2D1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Цели и ожидаемые результаты </a:t>
            </a:r>
            <a:b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мастерской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E63013-5C29-4879-92BD-3EB827BA59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22" y="2960444"/>
            <a:ext cx="2427477" cy="242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86A2D2B-7807-4B25-B00E-E314F04E4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980" y="2922307"/>
            <a:ext cx="2427478" cy="242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225DA5C-7F26-418F-BDAD-D928ADAB6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13" y="2936739"/>
            <a:ext cx="2351203" cy="23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E9FED3C-8F12-4D12-87A8-57FF93BD6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59" y="2960444"/>
            <a:ext cx="2070892" cy="249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78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E1861-3D31-4186-BB72-0FFAE46D6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Нормативно‑правовая   рамка </a:t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управления   школой</a:t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F05FFF6-F6D5-4E81-B1B6-3B9A6D7FE2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218772"/>
              </p:ext>
            </p:extLst>
          </p:nvPr>
        </p:nvGraphicFramePr>
        <p:xfrm>
          <a:off x="678831" y="2526289"/>
          <a:ext cx="11148770" cy="26065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74385">
                  <a:extLst>
                    <a:ext uri="{9D8B030D-6E8A-4147-A177-3AD203B41FA5}">
                      <a16:colId xmlns:a16="http://schemas.microsoft.com/office/drawing/2014/main" val="261117322"/>
                    </a:ext>
                  </a:extLst>
                </a:gridCol>
                <a:gridCol w="5574385">
                  <a:extLst>
                    <a:ext uri="{9D8B030D-6E8A-4147-A177-3AD203B41FA5}">
                      <a16:colId xmlns:a16="http://schemas.microsoft.com/office/drawing/2014/main" val="3716859555"/>
                    </a:ext>
                  </a:extLst>
                </a:gridCol>
              </a:tblGrid>
              <a:tr h="236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 для управления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50814479"/>
                  </a:ext>
                </a:extLst>
              </a:tr>
              <a:tr h="235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ФЗ № 273‑ФЗ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Компетенции ОО, автономия, ответственность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44039915"/>
                  </a:ext>
                </a:extLst>
              </a:tr>
              <a:tr h="235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(НОО/ООО/СОО)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условиям, результатам, содержанию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97944530"/>
                  </a:ext>
                </a:extLst>
              </a:tr>
              <a:tr h="235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Профстандарт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руководителя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Функции и компетенции директора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96206209"/>
                  </a:ext>
                </a:extLst>
              </a:tr>
              <a:tr h="235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СанПиН и иные требования безопасности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и безопасность среды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00779882"/>
                  </a:ext>
                </a:extLst>
              </a:tr>
              <a:tr h="114255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 документы задают границы и возможности: автономия не означает свободу от требований, а требует грамотного перевода норм в локальные процессы.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25668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42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0B5E7-5B11-47F8-BFB8-646F6FA8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Локальные акты как инструмент управления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26AA38-D989-4E33-801A-5CB6E514E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04301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Локальный акт — это не формальность, а регламент процесса: кто, что, когда, как измеряет и как принимает решения.</a:t>
            </a:r>
          </a:p>
          <a:p>
            <a:pPr marL="0" indent="0">
              <a:buNone/>
            </a:pPr>
            <a:endParaRPr lang="ru-RU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о ВСОКО.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текущего контроля и промежуточной аттестации.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об ИУП/адаптированных программах.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Регламенты по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ПДн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ИБ, охране труда.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Положения о коллегиальных органах (педсовет, управляющий совет).</a:t>
            </a:r>
            <a:endParaRPr lang="ru-RU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579587-59F8-4958-9690-0AFC2000DD34}"/>
              </a:ext>
            </a:extLst>
          </p:cNvPr>
          <p:cNvSpPr txBox="1"/>
          <p:nvPr/>
        </p:nvSpPr>
        <p:spPr>
          <a:xfrm>
            <a:off x="1300899" y="5335258"/>
            <a:ext cx="9040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 → Локальный акт → Процесс → Результат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9447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E3144-49B3-4FB9-A543-E2CE4652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Матрица   соответствия   локального   акта нормативным   требованиям</a:t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986B817-2A48-4273-921E-C64D29218E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948974"/>
              </p:ext>
            </p:extLst>
          </p:nvPr>
        </p:nvGraphicFramePr>
        <p:xfrm>
          <a:off x="1282046" y="2045617"/>
          <a:ext cx="9772810" cy="1772240"/>
        </p:xfrm>
        <a:graphic>
          <a:graphicData uri="http://schemas.openxmlformats.org/drawingml/2006/table">
            <a:tbl>
              <a:tblPr firstRow="1" firstCol="1" bandRow="1"/>
              <a:tblGrid>
                <a:gridCol w="1954562">
                  <a:extLst>
                    <a:ext uri="{9D8B030D-6E8A-4147-A177-3AD203B41FA5}">
                      <a16:colId xmlns:a16="http://schemas.microsoft.com/office/drawing/2014/main" val="3520439224"/>
                    </a:ext>
                  </a:extLst>
                </a:gridCol>
                <a:gridCol w="1954562">
                  <a:extLst>
                    <a:ext uri="{9D8B030D-6E8A-4147-A177-3AD203B41FA5}">
                      <a16:colId xmlns:a16="http://schemas.microsoft.com/office/drawing/2014/main" val="3546751342"/>
                    </a:ext>
                  </a:extLst>
                </a:gridCol>
                <a:gridCol w="1954562">
                  <a:extLst>
                    <a:ext uri="{9D8B030D-6E8A-4147-A177-3AD203B41FA5}">
                      <a16:colId xmlns:a16="http://schemas.microsoft.com/office/drawing/2014/main" val="2073630989"/>
                    </a:ext>
                  </a:extLst>
                </a:gridCol>
                <a:gridCol w="1954562">
                  <a:extLst>
                    <a:ext uri="{9D8B030D-6E8A-4147-A177-3AD203B41FA5}">
                      <a16:colId xmlns:a16="http://schemas.microsoft.com/office/drawing/2014/main" val="3080609850"/>
                    </a:ext>
                  </a:extLst>
                </a:gridCol>
                <a:gridCol w="1954562">
                  <a:extLst>
                    <a:ext uri="{9D8B030D-6E8A-4147-A177-3AD203B41FA5}">
                      <a16:colId xmlns:a16="http://schemas.microsoft.com/office/drawing/2014/main" val="2524494503"/>
                    </a:ext>
                  </a:extLst>
                </a:gridCol>
              </a:tblGrid>
              <a:tr h="1772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Локальный акт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8" marR="2978" marT="2978" marB="2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источник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8" marR="2978" marT="2978" marB="2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Статья/ пункт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8" marR="2978" marT="2978" marB="2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 реализовано в школе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8" marR="2978" marT="2978" marB="2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Риски/ пробелы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8" marR="2978" marT="2978" marB="2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158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79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570D6-8460-484C-8457-FAFDC318D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  управления   школой: </a:t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уровни  и  распределение  ответственности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3D56D7B-2388-4FA4-A0FC-024D23824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997544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7176A43-B8AD-4978-940C-8FC13EB903DE}"/>
              </a:ext>
            </a:extLst>
          </p:cNvPr>
          <p:cNvSpPr txBox="1"/>
          <p:nvPr/>
        </p:nvSpPr>
        <p:spPr>
          <a:xfrm>
            <a:off x="-188536" y="5373580"/>
            <a:ext cx="12925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уровень решает свои задачи; важно не смешивать стратегические и операционные вопросы </a:t>
            </a:r>
          </a:p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чётко фиксировать зоны ответственности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9093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0A364-FD60-4F2D-BC2D-BB85A567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24" y="144642"/>
            <a:ext cx="9603275" cy="1049235"/>
          </a:xfrm>
        </p:spPr>
        <p:txBody>
          <a:bodyPr/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RACI: распределение ответственности</a:t>
            </a: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7A30C38-4753-4716-92CD-6BADD63244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24" y="669259"/>
            <a:ext cx="9477435" cy="3176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5049E9D-0F7A-4E0E-A24D-350FDB3AC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961797"/>
              </p:ext>
            </p:extLst>
          </p:nvPr>
        </p:nvGraphicFramePr>
        <p:xfrm>
          <a:off x="708582" y="4194883"/>
          <a:ext cx="10774835" cy="2345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4967">
                  <a:extLst>
                    <a:ext uri="{9D8B030D-6E8A-4147-A177-3AD203B41FA5}">
                      <a16:colId xmlns:a16="http://schemas.microsoft.com/office/drawing/2014/main" val="431869122"/>
                    </a:ext>
                  </a:extLst>
                </a:gridCol>
                <a:gridCol w="2154967">
                  <a:extLst>
                    <a:ext uri="{9D8B030D-6E8A-4147-A177-3AD203B41FA5}">
                      <a16:colId xmlns:a16="http://schemas.microsoft.com/office/drawing/2014/main" val="2732537372"/>
                    </a:ext>
                  </a:extLst>
                </a:gridCol>
                <a:gridCol w="2154967">
                  <a:extLst>
                    <a:ext uri="{9D8B030D-6E8A-4147-A177-3AD203B41FA5}">
                      <a16:colId xmlns:a16="http://schemas.microsoft.com/office/drawing/2014/main" val="2110848738"/>
                    </a:ext>
                  </a:extLst>
                </a:gridCol>
                <a:gridCol w="2154967">
                  <a:extLst>
                    <a:ext uri="{9D8B030D-6E8A-4147-A177-3AD203B41FA5}">
                      <a16:colId xmlns:a16="http://schemas.microsoft.com/office/drawing/2014/main" val="1705236240"/>
                    </a:ext>
                  </a:extLst>
                </a:gridCol>
                <a:gridCol w="2154967">
                  <a:extLst>
                    <a:ext uri="{9D8B030D-6E8A-4147-A177-3AD203B41FA5}">
                      <a16:colId xmlns:a16="http://schemas.microsoft.com/office/drawing/2014/main" val="3502530831"/>
                    </a:ext>
                  </a:extLst>
                </a:gridCol>
              </a:tblGrid>
              <a:tr h="565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®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Утверждающий (A)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Консультирующий ©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Информируемый (I)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20542898"/>
                  </a:ext>
                </a:extLst>
              </a:tr>
              <a:tr h="565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проекта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Учитель‑предметник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МО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Замдиректора по УВР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59952843"/>
                  </a:ext>
                </a:extLst>
              </a:tr>
              <a:tr h="565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МО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Замдиректора по УВР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Библиотекарь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параллели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20876864"/>
                  </a:ext>
                </a:extLst>
              </a:tr>
              <a:tr h="565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Замдиректора по УВР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совет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02548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10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20EB-3461-45D4-B6FD-6860F74F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5789"/>
            <a:ext cx="9603275" cy="1049235"/>
          </a:xfrm>
        </p:spPr>
        <p:txBody>
          <a:bodyPr/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ВСОКО   как   управленческий   цикл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C80F6-A123-4227-9BC9-79D811DB8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115" y="809101"/>
            <a:ext cx="9603275" cy="345061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ВСОКО — это не отчётность ради отчётов, а цикл принятия решений на основе данных. Цель — улучшать условия и результаты.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BE9A983-C915-4258-8E0F-6B3176F1AC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643941"/>
              </p:ext>
            </p:extLst>
          </p:nvPr>
        </p:nvGraphicFramePr>
        <p:xfrm>
          <a:off x="2032000" y="1611984"/>
          <a:ext cx="8780544" cy="502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0C653DD-8298-4429-849C-CA85E7744F17}"/>
              </a:ext>
            </a:extLst>
          </p:cNvPr>
          <p:cNvSpPr txBox="1"/>
          <p:nvPr/>
        </p:nvSpPr>
        <p:spPr>
          <a:xfrm>
            <a:off x="4606565" y="4075048"/>
            <a:ext cx="297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знаний</a:t>
            </a:r>
          </a:p>
        </p:txBody>
      </p:sp>
    </p:spTree>
    <p:extLst>
      <p:ext uri="{BB962C8B-B14F-4D97-AF65-F5344CB8AC3E}">
        <p14:creationId xmlns:p14="http://schemas.microsoft.com/office/powerpoint/2010/main" val="128488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1D6DB-1F07-4F5A-B2BD-0E1354721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Показатели и источники данных ВСОКО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E58F52-3768-4650-8C1D-6C062AE66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518175"/>
            <a:ext cx="9603275" cy="345061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Показатели: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доля обучающихся с базовым/повышенным уровнем, динамика индивидуальных траекторий, доля педагогов с актуальными компетенциями, удовлетворённость участников.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Источники: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ВПР, ОГЭ, внутренние диагностики, опросы, кадровые данные, портфолио достижений.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DACE16-25C5-4727-A7EA-09376612B88E}"/>
              </a:ext>
            </a:extLst>
          </p:cNvPr>
          <p:cNvSpPr txBox="1"/>
          <p:nvPr/>
        </p:nvSpPr>
        <p:spPr>
          <a:xfrm>
            <a:off x="452487" y="5466345"/>
            <a:ext cx="10944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Показатели должны быть измеримыми и привязанными к целям программы развития. </a:t>
            </a:r>
          </a:p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— объективные и регулярные.</a:t>
            </a:r>
            <a:endParaRPr lang="ru-RU" b="1" dirty="0"/>
          </a:p>
        </p:txBody>
      </p:sp>
      <p:pic>
        <p:nvPicPr>
          <p:cNvPr id="5124" name="Picture 4" descr="Rising Graph , Financial Chart with Arrow, Business Marketing Concept, vector il">
            <a:extLst>
              <a:ext uri="{FF2B5EF4-FFF2-40B4-BE49-F238E27FC236}">
                <a16:creationId xmlns:a16="http://schemas.microsoft.com/office/drawing/2014/main" id="{E5F20275-F4AD-4681-AC5D-A5E203358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14" y="3692883"/>
            <a:ext cx="2319350" cy="153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2A6D1011-1B0F-43CA-882C-A172974A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277" y="3582512"/>
            <a:ext cx="988489" cy="17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Медаль &quot;За особые успехи в учении&quot; (золотая) с футляром (Приказ № 729)">
            <a:extLst>
              <a:ext uri="{FF2B5EF4-FFF2-40B4-BE49-F238E27FC236}">
                <a16:creationId xmlns:a16="http://schemas.microsoft.com/office/drawing/2014/main" id="{39B025DD-E75F-49EE-868A-66858A01B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239" y="3592848"/>
            <a:ext cx="3288383" cy="176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Сертификация и документация на силиконовые изделия">
            <a:extLst>
              <a:ext uri="{FF2B5EF4-FFF2-40B4-BE49-F238E27FC236}">
                <a16:creationId xmlns:a16="http://schemas.microsoft.com/office/drawing/2014/main" id="{15E8061F-E676-4B43-A73A-8907070DA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095" y="3592848"/>
            <a:ext cx="1760655" cy="176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43499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129</TotalTime>
  <Words>681</Words>
  <Application>Microsoft Office PowerPoint</Application>
  <PresentationFormat>Широкоэкранный</PresentationFormat>
  <Paragraphs>104</Paragraphs>
  <Slides>14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Symbol</vt:lpstr>
      <vt:lpstr>Times New Roman</vt:lpstr>
      <vt:lpstr>Галерея</vt:lpstr>
      <vt:lpstr>Организация   управления образованием   в   современных общеобразовательных организациях</vt:lpstr>
      <vt:lpstr>Цели и ожидаемые результаты  мастерской</vt:lpstr>
      <vt:lpstr>Нормативно‑правовая   рамка    управления   школой </vt:lpstr>
      <vt:lpstr>Локальные акты как инструмент управления</vt:lpstr>
      <vt:lpstr>Матрица   соответствия   локального   акта нормативным   требованиям </vt:lpstr>
      <vt:lpstr>Модель   управления   школой:  уровни  и  распределение  ответственности</vt:lpstr>
      <vt:lpstr>RACI: распределение ответственности</vt:lpstr>
      <vt:lpstr>ВСОКО   как   управленческий   цикл</vt:lpstr>
      <vt:lpstr>Показатели и источники данных ВСОКО</vt:lpstr>
      <vt:lpstr>Переход   от отметки   к   обратной  связи</vt:lpstr>
      <vt:lpstr>Ресурсное управление: финансы и материально‑техническая база</vt:lpstr>
      <vt:lpstr>Цифровизация: данные и прозрачность </vt:lpstr>
      <vt:lpstr>Метапредметные связи и функциональная грамотность как управленческая задача </vt:lpstr>
      <vt:lpstr>Контакты и дополнительные материалы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  управления образованием   в   современных общеобразовательных организациях</dc:title>
  <dc:creator>Пользователь</dc:creator>
  <cp:lastModifiedBy>Пользователь</cp:lastModifiedBy>
  <cp:revision>15</cp:revision>
  <dcterms:created xsi:type="dcterms:W3CDTF">2026-07-01T04:42:25Z</dcterms:created>
  <dcterms:modified xsi:type="dcterms:W3CDTF">2026-07-01T06:52:04Z</dcterms:modified>
</cp:coreProperties>
</file>